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7"/>
  </p:notesMasterIdLst>
  <p:sldIdLst>
    <p:sldId id="256" r:id="rId2"/>
    <p:sldId id="258" r:id="rId3"/>
    <p:sldId id="259" r:id="rId4"/>
    <p:sldId id="260" r:id="rId5"/>
    <p:sldId id="261" r:id="rId6"/>
    <p:sldId id="264" r:id="rId7"/>
    <p:sldId id="262" r:id="rId8"/>
    <p:sldId id="263" r:id="rId9"/>
    <p:sldId id="265" r:id="rId10"/>
    <p:sldId id="270" r:id="rId11"/>
    <p:sldId id="266" r:id="rId12"/>
    <p:sldId id="268" r:id="rId13"/>
    <p:sldId id="267" r:id="rId14"/>
    <p:sldId id="269" r:id="rId15"/>
    <p:sldId id="257" r:id="rId16"/>
  </p:sldIdLst>
  <p:sldSz cx="9144000" cy="6858000" type="screen4x3"/>
  <p:notesSz cx="6858000" cy="9144000"/>
  <p:embeddedFontLst>
    <p:embeddedFont>
      <p:font typeface="Arvo" panose="020B0604020202020204" charset="0"/>
      <p:regular r:id="rId18"/>
      <p:bold r:id="rId19"/>
      <p:italic r:id="rId20"/>
      <p:bold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mbria Math" panose="02040503050406030204" pitchFamily="18" charset="0"/>
      <p:regular r:id="rId26"/>
    </p:embeddedFont>
    <p:embeddedFont>
      <p:font typeface="Economica" panose="020B060402020202020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C8F1"/>
    <a:srgbClr val="F98512"/>
    <a:srgbClr val="009900"/>
    <a:srgbClr val="CCECFF"/>
    <a:srgbClr val="E5DEDB"/>
    <a:srgbClr val="F1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8CC9E6-33EC-1F7A-23CC-1B723F9E6C2C}" v="536" dt="2020-07-02T12:15:47.437"/>
    <p1510:client id="{6186241B-AAF7-45C0-83FD-4419BDA28110}" v="11" dt="2020-07-01T08:05:42.737"/>
    <p1510:client id="{D5233B6A-78B3-3F28-E488-CEC1C1F5F5D0}" v="623" dt="2020-07-01T12:09:43.659"/>
    <p1510:client id="{F0BAD949-577F-A1F4-87A1-6E34EB4F90D8}" v="24" dt="2020-07-01T11:42:29.806"/>
    <p1510:client id="{F2D27D3C-522C-005D-0BB4-D2EA4FC8B048}" v="533" dt="2020-07-02T11:55:57.9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24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chint Chaudhary" userId="S::achintc@iisc.ac.in::cd29ec83-59d5-448c-8a7f-60f23b41e7fa" providerId="AD" clId="Web-{D5233B6A-78B3-3F28-E488-CEC1C1F5F5D0}"/>
    <pc:docChg chg="addSld delSld modSld sldOrd">
      <pc:chgData name="Achint Chaudhary" userId="S::achintc@iisc.ac.in::cd29ec83-59d5-448c-8a7f-60f23b41e7fa" providerId="AD" clId="Web-{D5233B6A-78B3-3F28-E488-CEC1C1F5F5D0}" dt="2020-07-01T12:09:43.659" v="614" actId="20577"/>
      <pc:docMkLst>
        <pc:docMk/>
      </pc:docMkLst>
      <pc:sldChg chg="modSp ord">
        <pc:chgData name="Achint Chaudhary" userId="S::achintc@iisc.ac.in::cd29ec83-59d5-448c-8a7f-60f23b41e7fa" providerId="AD" clId="Web-{D5233B6A-78B3-3F28-E488-CEC1C1F5F5D0}" dt="2020-07-01T11:45:58.415" v="293" actId="20577"/>
        <pc:sldMkLst>
          <pc:docMk/>
          <pc:sldMk cId="3672130993" sldId="259"/>
        </pc:sldMkLst>
        <pc:spChg chg="mod">
          <ac:chgData name="Achint Chaudhary" userId="S::achintc@iisc.ac.in::cd29ec83-59d5-448c-8a7f-60f23b41e7fa" providerId="AD" clId="Web-{D5233B6A-78B3-3F28-E488-CEC1C1F5F5D0}" dt="2020-07-01T11:45:58.415" v="293" actId="20577"/>
          <ac:spMkLst>
            <pc:docMk/>
            <pc:sldMk cId="3672130993" sldId="259"/>
            <ac:spMk id="3" creationId="{8BE4E874-4FC4-455A-ADBA-240D756118BB}"/>
          </ac:spMkLst>
        </pc:spChg>
      </pc:sldChg>
      <pc:sldChg chg="addSp delSp modSp add replId">
        <pc:chgData name="Achint Chaudhary" userId="S::achintc@iisc.ac.in::cd29ec83-59d5-448c-8a7f-60f23b41e7fa" providerId="AD" clId="Web-{D5233B6A-78B3-3F28-E488-CEC1C1F5F5D0}" dt="2020-07-01T12:07:12.048" v="510" actId="1076"/>
        <pc:sldMkLst>
          <pc:docMk/>
          <pc:sldMk cId="2723141155" sldId="260"/>
        </pc:sldMkLst>
        <pc:spChg chg="mod">
          <ac:chgData name="Achint Chaudhary" userId="S::achintc@iisc.ac.in::cd29ec83-59d5-448c-8a7f-60f23b41e7fa" providerId="AD" clId="Web-{D5233B6A-78B3-3F28-E488-CEC1C1F5F5D0}" dt="2020-07-01T11:45:29.180" v="253" actId="20577"/>
          <ac:spMkLst>
            <pc:docMk/>
            <pc:sldMk cId="2723141155" sldId="260"/>
            <ac:spMk id="2" creationId="{402563DE-8E93-4F50-AFF0-884042867D3D}"/>
          </ac:spMkLst>
        </pc:spChg>
        <pc:spChg chg="del mod">
          <ac:chgData name="Achint Chaudhary" userId="S::achintc@iisc.ac.in::cd29ec83-59d5-448c-8a7f-60f23b41e7fa" providerId="AD" clId="Web-{D5233B6A-78B3-3F28-E488-CEC1C1F5F5D0}" dt="2020-07-01T11:48:03.791" v="299"/>
          <ac:spMkLst>
            <pc:docMk/>
            <pc:sldMk cId="2723141155" sldId="260"/>
            <ac:spMk id="3" creationId="{8BE4E874-4FC4-455A-ADBA-240D756118BB}"/>
          </ac:spMkLst>
        </pc:spChg>
        <pc:spChg chg="add mod">
          <ac:chgData name="Achint Chaudhary" userId="S::achintc@iisc.ac.in::cd29ec83-59d5-448c-8a7f-60f23b41e7fa" providerId="AD" clId="Web-{D5233B6A-78B3-3F28-E488-CEC1C1F5F5D0}" dt="2020-07-01T11:57:46.716" v="421" actId="1076"/>
          <ac:spMkLst>
            <pc:docMk/>
            <pc:sldMk cId="2723141155" sldId="260"/>
            <ac:spMk id="7" creationId="{166F7F15-77E8-4EE2-A068-9B7C9BF906F7}"/>
          </ac:spMkLst>
        </pc:spChg>
        <pc:spChg chg="add mod">
          <ac:chgData name="Achint Chaudhary" userId="S::achintc@iisc.ac.in::cd29ec83-59d5-448c-8a7f-60f23b41e7fa" providerId="AD" clId="Web-{D5233B6A-78B3-3F28-E488-CEC1C1F5F5D0}" dt="2020-07-01T12:07:12.048" v="510" actId="1076"/>
          <ac:spMkLst>
            <pc:docMk/>
            <pc:sldMk cId="2723141155" sldId="260"/>
            <ac:spMk id="13" creationId="{CD2CB709-B903-402D-89D2-E68DD8E4749C}"/>
          </ac:spMkLst>
        </pc:spChg>
        <pc:picChg chg="add mod ord">
          <ac:chgData name="Achint Chaudhary" userId="S::achintc@iisc.ac.in::cd29ec83-59d5-448c-8a7f-60f23b41e7fa" providerId="AD" clId="Web-{D5233B6A-78B3-3F28-E488-CEC1C1F5F5D0}" dt="2020-07-01T11:57:53.138" v="422" actId="1076"/>
          <ac:picMkLst>
            <pc:docMk/>
            <pc:sldMk cId="2723141155" sldId="260"/>
            <ac:picMk id="6" creationId="{36F6ADEF-D173-468F-AB27-8F9DF496A56F}"/>
          </ac:picMkLst>
        </pc:picChg>
        <pc:picChg chg="add mod">
          <ac:chgData name="Achint Chaudhary" userId="S::achintc@iisc.ac.in::cd29ec83-59d5-448c-8a7f-60f23b41e7fa" providerId="AD" clId="Web-{D5233B6A-78B3-3F28-E488-CEC1C1F5F5D0}" dt="2020-07-01T11:58:14.592" v="423" actId="1076"/>
          <ac:picMkLst>
            <pc:docMk/>
            <pc:sldMk cId="2723141155" sldId="260"/>
            <ac:picMk id="8" creationId="{90945CF6-706C-464B-87B1-6ED3EDF66467}"/>
          </ac:picMkLst>
        </pc:picChg>
        <pc:picChg chg="add mod">
          <ac:chgData name="Achint Chaudhary" userId="S::achintc@iisc.ac.in::cd29ec83-59d5-448c-8a7f-60f23b41e7fa" providerId="AD" clId="Web-{D5233B6A-78B3-3F28-E488-CEC1C1F5F5D0}" dt="2020-07-01T12:00:44.655" v="431" actId="14100"/>
          <ac:picMkLst>
            <pc:docMk/>
            <pc:sldMk cId="2723141155" sldId="260"/>
            <ac:picMk id="9" creationId="{D9B9F997-01C8-4F19-8127-78C5B2D1A279}"/>
          </ac:picMkLst>
        </pc:picChg>
        <pc:picChg chg="add mod">
          <ac:chgData name="Achint Chaudhary" userId="S::achintc@iisc.ac.in::cd29ec83-59d5-448c-8a7f-60f23b41e7fa" providerId="AD" clId="Web-{D5233B6A-78B3-3F28-E488-CEC1C1F5F5D0}" dt="2020-07-01T11:58:22.935" v="425" actId="1076"/>
          <ac:picMkLst>
            <pc:docMk/>
            <pc:sldMk cId="2723141155" sldId="260"/>
            <ac:picMk id="10" creationId="{8F19D639-A775-41F4-A739-47CA33DF49D7}"/>
          </ac:picMkLst>
        </pc:picChg>
        <pc:picChg chg="add mod">
          <ac:chgData name="Achint Chaudhary" userId="S::achintc@iisc.ac.in::cd29ec83-59d5-448c-8a7f-60f23b41e7fa" providerId="AD" clId="Web-{D5233B6A-78B3-3F28-E488-CEC1C1F5F5D0}" dt="2020-07-01T12:00:36.718" v="430" actId="14100"/>
          <ac:picMkLst>
            <pc:docMk/>
            <pc:sldMk cId="2723141155" sldId="260"/>
            <ac:picMk id="11" creationId="{F6597B18-445F-4250-8A58-E57DDE78D132}"/>
          </ac:picMkLst>
        </pc:picChg>
        <pc:picChg chg="add del mod">
          <ac:chgData name="Achint Chaudhary" userId="S::achintc@iisc.ac.in::cd29ec83-59d5-448c-8a7f-60f23b41e7fa" providerId="AD" clId="Web-{D5233B6A-78B3-3F28-E488-CEC1C1F5F5D0}" dt="2020-07-01T12:06:26.110" v="433"/>
          <ac:picMkLst>
            <pc:docMk/>
            <pc:sldMk cId="2723141155" sldId="260"/>
            <ac:picMk id="12" creationId="{9C8F5172-DEB4-4C46-B280-DBBBA871BD95}"/>
          </ac:picMkLst>
        </pc:picChg>
      </pc:sldChg>
      <pc:sldChg chg="add del replId">
        <pc:chgData name="Achint Chaudhary" userId="S::achintc@iisc.ac.in::cd29ec83-59d5-448c-8a7f-60f23b41e7fa" providerId="AD" clId="Web-{D5233B6A-78B3-3F28-E488-CEC1C1F5F5D0}" dt="2020-07-01T11:46:20.712" v="298"/>
        <pc:sldMkLst>
          <pc:docMk/>
          <pc:sldMk cId="838204274" sldId="261"/>
        </pc:sldMkLst>
      </pc:sldChg>
      <pc:sldChg chg="modSp new">
        <pc:chgData name="Achint Chaudhary" userId="S::achintc@iisc.ac.in::cd29ec83-59d5-448c-8a7f-60f23b41e7fa" providerId="AD" clId="Web-{D5233B6A-78B3-3F28-E488-CEC1C1F5F5D0}" dt="2020-07-01T12:09:43.659" v="613" actId="20577"/>
        <pc:sldMkLst>
          <pc:docMk/>
          <pc:sldMk cId="2923131985" sldId="261"/>
        </pc:sldMkLst>
        <pc:spChg chg="mod">
          <ac:chgData name="Achint Chaudhary" userId="S::achintc@iisc.ac.in::cd29ec83-59d5-448c-8a7f-60f23b41e7fa" providerId="AD" clId="Web-{D5233B6A-78B3-3F28-E488-CEC1C1F5F5D0}" dt="2020-07-01T12:09:16.346" v="532" actId="20577"/>
          <ac:spMkLst>
            <pc:docMk/>
            <pc:sldMk cId="2923131985" sldId="261"/>
            <ac:spMk id="2" creationId="{A41E6B26-DA74-4D84-A67E-B777ED82B0E4}"/>
          </ac:spMkLst>
        </pc:spChg>
        <pc:spChg chg="mod">
          <ac:chgData name="Achint Chaudhary" userId="S::achintc@iisc.ac.in::cd29ec83-59d5-448c-8a7f-60f23b41e7fa" providerId="AD" clId="Web-{D5233B6A-78B3-3F28-E488-CEC1C1F5F5D0}" dt="2020-07-01T12:09:43.659" v="613" actId="20577"/>
          <ac:spMkLst>
            <pc:docMk/>
            <pc:sldMk cId="2923131985" sldId="261"/>
            <ac:spMk id="3" creationId="{C0C56A91-0E32-4114-B92C-E2E7BDFDD8A7}"/>
          </ac:spMkLst>
        </pc:spChg>
      </pc:sldChg>
    </pc:docChg>
  </pc:docChgLst>
  <pc:docChgLst>
    <pc:chgData name="Achint Chaudhary" userId="S::achintc@iisc.ac.in::cd29ec83-59d5-448c-8a7f-60f23b41e7fa" providerId="AD" clId="Web-{F2D27D3C-522C-005D-0BB4-D2EA4FC8B048}"/>
    <pc:docChg chg="addSld delSld modSld sldOrd">
      <pc:chgData name="Achint Chaudhary" userId="S::achintc@iisc.ac.in::cd29ec83-59d5-448c-8a7f-60f23b41e7fa" providerId="AD" clId="Web-{F2D27D3C-522C-005D-0BB4-D2EA4FC8B048}" dt="2020-07-02T11:55:57.979" v="525"/>
      <pc:docMkLst>
        <pc:docMk/>
      </pc:docMkLst>
      <pc:sldChg chg="modSp ord">
        <pc:chgData name="Achint Chaudhary" userId="S::achintc@iisc.ac.in::cd29ec83-59d5-448c-8a7f-60f23b41e7fa" providerId="AD" clId="Web-{F2D27D3C-522C-005D-0BB4-D2EA4FC8B048}" dt="2020-07-02T11:49:16.103" v="517" actId="14100"/>
        <pc:sldMkLst>
          <pc:docMk/>
          <pc:sldMk cId="2413731445" sldId="258"/>
        </pc:sldMkLst>
        <pc:spChg chg="mod">
          <ac:chgData name="Achint Chaudhary" userId="S::achintc@iisc.ac.in::cd29ec83-59d5-448c-8a7f-60f23b41e7fa" providerId="AD" clId="Web-{F2D27D3C-522C-005D-0BB4-D2EA4FC8B048}" dt="2020-07-02T11:14:21.772" v="2" actId="20577"/>
          <ac:spMkLst>
            <pc:docMk/>
            <pc:sldMk cId="2413731445" sldId="258"/>
            <ac:spMk id="2" creationId="{402563DE-8E93-4F50-AFF0-884042867D3D}"/>
          </ac:spMkLst>
        </pc:spChg>
        <pc:spChg chg="mod">
          <ac:chgData name="Achint Chaudhary" userId="S::achintc@iisc.ac.in::cd29ec83-59d5-448c-8a7f-60f23b41e7fa" providerId="AD" clId="Web-{F2D27D3C-522C-005D-0BB4-D2EA4FC8B048}" dt="2020-07-02T11:49:16.103" v="517" actId="14100"/>
          <ac:spMkLst>
            <pc:docMk/>
            <pc:sldMk cId="2413731445" sldId="258"/>
            <ac:spMk id="3" creationId="{8BE4E874-4FC4-455A-ADBA-240D756118BB}"/>
          </ac:spMkLst>
        </pc:spChg>
      </pc:sldChg>
      <pc:sldChg chg="ord">
        <pc:chgData name="Achint Chaudhary" userId="S::achintc@iisc.ac.in::cd29ec83-59d5-448c-8a7f-60f23b41e7fa" providerId="AD" clId="Web-{F2D27D3C-522C-005D-0BB4-D2EA4FC8B048}" dt="2020-07-02T11:42:43.589" v="311"/>
        <pc:sldMkLst>
          <pc:docMk/>
          <pc:sldMk cId="3672130993" sldId="259"/>
        </pc:sldMkLst>
      </pc:sldChg>
      <pc:sldChg chg="addSp modSp ord">
        <pc:chgData name="Achint Chaudhary" userId="S::achintc@iisc.ac.in::cd29ec83-59d5-448c-8a7f-60f23b41e7fa" providerId="AD" clId="Web-{F2D27D3C-522C-005D-0BB4-D2EA4FC8B048}" dt="2020-07-02T11:39:12.892" v="297"/>
        <pc:sldMkLst>
          <pc:docMk/>
          <pc:sldMk cId="2723141155" sldId="260"/>
        </pc:sldMkLst>
        <pc:spChg chg="mod">
          <ac:chgData name="Achint Chaudhary" userId="S::achintc@iisc.ac.in::cd29ec83-59d5-448c-8a7f-60f23b41e7fa" providerId="AD" clId="Web-{F2D27D3C-522C-005D-0BB4-D2EA4FC8B048}" dt="2020-07-02T11:15:50.163" v="15" actId="20577"/>
          <ac:spMkLst>
            <pc:docMk/>
            <pc:sldMk cId="2723141155" sldId="260"/>
            <ac:spMk id="2" creationId="{402563DE-8E93-4F50-AFF0-884042867D3D}"/>
          </ac:spMkLst>
        </pc:spChg>
        <pc:spChg chg="add mod">
          <ac:chgData name="Achint Chaudhary" userId="S::achintc@iisc.ac.in::cd29ec83-59d5-448c-8a7f-60f23b41e7fa" providerId="AD" clId="Web-{F2D27D3C-522C-005D-0BB4-D2EA4FC8B048}" dt="2020-07-02T11:18:27.311" v="82" actId="1076"/>
          <ac:spMkLst>
            <pc:docMk/>
            <pc:sldMk cId="2723141155" sldId="260"/>
            <ac:spMk id="3" creationId="{C3F4FAD1-52F5-4182-A734-863667F0222A}"/>
          </ac:spMkLst>
        </pc:spChg>
        <pc:spChg chg="mod">
          <ac:chgData name="Achint Chaudhary" userId="S::achintc@iisc.ac.in::cd29ec83-59d5-448c-8a7f-60f23b41e7fa" providerId="AD" clId="Web-{F2D27D3C-522C-005D-0BB4-D2EA4FC8B048}" dt="2020-07-02T11:19:26.842" v="99" actId="1076"/>
          <ac:spMkLst>
            <pc:docMk/>
            <pc:sldMk cId="2723141155" sldId="260"/>
            <ac:spMk id="13" creationId="{CD2CB709-B903-402D-89D2-E68DD8E4749C}"/>
          </ac:spMkLst>
        </pc:spChg>
        <pc:spChg chg="add mod">
          <ac:chgData name="Achint Chaudhary" userId="S::achintc@iisc.ac.in::cd29ec83-59d5-448c-8a7f-60f23b41e7fa" providerId="AD" clId="Web-{F2D27D3C-522C-005D-0BB4-D2EA4FC8B048}" dt="2020-07-02T11:19:35.952" v="106" actId="20577"/>
          <ac:spMkLst>
            <pc:docMk/>
            <pc:sldMk cId="2723141155" sldId="260"/>
            <ac:spMk id="14" creationId="{1176AB25-315A-42BB-BB80-691AED4212B7}"/>
          </ac:spMkLst>
        </pc:spChg>
        <pc:picChg chg="mod">
          <ac:chgData name="Achint Chaudhary" userId="S::achintc@iisc.ac.in::cd29ec83-59d5-448c-8a7f-60f23b41e7fa" providerId="AD" clId="Web-{F2D27D3C-522C-005D-0BB4-D2EA4FC8B048}" dt="2020-07-02T11:16:50.357" v="21" actId="14100"/>
          <ac:picMkLst>
            <pc:docMk/>
            <pc:sldMk cId="2723141155" sldId="260"/>
            <ac:picMk id="6" creationId="{36F6ADEF-D173-468F-AB27-8F9DF496A56F}"/>
          </ac:picMkLst>
        </pc:picChg>
        <pc:picChg chg="mod">
          <ac:chgData name="Achint Chaudhary" userId="S::achintc@iisc.ac.in::cd29ec83-59d5-448c-8a7f-60f23b41e7fa" providerId="AD" clId="Web-{F2D27D3C-522C-005D-0BB4-D2EA4FC8B048}" dt="2020-07-02T11:16:45.232" v="20" actId="1076"/>
          <ac:picMkLst>
            <pc:docMk/>
            <pc:sldMk cId="2723141155" sldId="260"/>
            <ac:picMk id="8" creationId="{90945CF6-706C-464B-87B1-6ED3EDF66467}"/>
          </ac:picMkLst>
        </pc:picChg>
        <pc:picChg chg="mod">
          <ac:chgData name="Achint Chaudhary" userId="S::achintc@iisc.ac.in::cd29ec83-59d5-448c-8a7f-60f23b41e7fa" providerId="AD" clId="Web-{F2D27D3C-522C-005D-0BB4-D2EA4FC8B048}" dt="2020-07-02T11:17:02.154" v="23" actId="1076"/>
          <ac:picMkLst>
            <pc:docMk/>
            <pc:sldMk cId="2723141155" sldId="260"/>
            <ac:picMk id="9" creationId="{D9B9F997-01C8-4F19-8127-78C5B2D1A279}"/>
          </ac:picMkLst>
        </pc:picChg>
        <pc:picChg chg="mod">
          <ac:chgData name="Achint Chaudhary" userId="S::achintc@iisc.ac.in::cd29ec83-59d5-448c-8a7f-60f23b41e7fa" providerId="AD" clId="Web-{F2D27D3C-522C-005D-0BB4-D2EA4FC8B048}" dt="2020-07-02T11:17:14.263" v="25" actId="1076"/>
          <ac:picMkLst>
            <pc:docMk/>
            <pc:sldMk cId="2723141155" sldId="260"/>
            <ac:picMk id="10" creationId="{8F19D639-A775-41F4-A739-47CA33DF49D7}"/>
          </ac:picMkLst>
        </pc:picChg>
        <pc:picChg chg="mod">
          <ac:chgData name="Achint Chaudhary" userId="S::achintc@iisc.ac.in::cd29ec83-59d5-448c-8a7f-60f23b41e7fa" providerId="AD" clId="Web-{F2D27D3C-522C-005D-0BB4-D2EA4FC8B048}" dt="2020-07-02T11:18:18.858" v="81" actId="1076"/>
          <ac:picMkLst>
            <pc:docMk/>
            <pc:sldMk cId="2723141155" sldId="260"/>
            <ac:picMk id="11" creationId="{F6597B18-445F-4250-8A58-E57DDE78D132}"/>
          </ac:picMkLst>
        </pc:picChg>
      </pc:sldChg>
      <pc:sldChg chg="addSp modSp ord">
        <pc:chgData name="Achint Chaudhary" userId="S::achintc@iisc.ac.in::cd29ec83-59d5-448c-8a7f-60f23b41e7fa" providerId="AD" clId="Web-{F2D27D3C-522C-005D-0BB4-D2EA4FC8B048}" dt="2020-07-02T11:39:29.408" v="298"/>
        <pc:sldMkLst>
          <pc:docMk/>
          <pc:sldMk cId="2923131985" sldId="261"/>
        </pc:sldMkLst>
        <pc:spChg chg="mod">
          <ac:chgData name="Achint Chaudhary" userId="S::achintc@iisc.ac.in::cd29ec83-59d5-448c-8a7f-60f23b41e7fa" providerId="AD" clId="Web-{F2D27D3C-522C-005D-0BB4-D2EA4FC8B048}" dt="2020-07-02T11:24:03.752" v="143" actId="20577"/>
          <ac:spMkLst>
            <pc:docMk/>
            <pc:sldMk cId="2923131985" sldId="261"/>
            <ac:spMk id="3" creationId="{C0C56A91-0E32-4114-B92C-E2E7BDFDD8A7}"/>
          </ac:spMkLst>
        </pc:spChg>
        <pc:picChg chg="add mod">
          <ac:chgData name="Achint Chaudhary" userId="S::achintc@iisc.ac.in::cd29ec83-59d5-448c-8a7f-60f23b41e7fa" providerId="AD" clId="Web-{F2D27D3C-522C-005D-0BB4-D2EA4FC8B048}" dt="2020-07-02T11:26:43.362" v="173" actId="1076"/>
          <ac:picMkLst>
            <pc:docMk/>
            <pc:sldMk cId="2923131985" sldId="261"/>
            <ac:picMk id="6" creationId="{E31DF77B-F8B5-4A01-AEA4-B5953116DFB1}"/>
          </ac:picMkLst>
        </pc:picChg>
        <pc:picChg chg="add mod">
          <ac:chgData name="Achint Chaudhary" userId="S::achintc@iisc.ac.in::cd29ec83-59d5-448c-8a7f-60f23b41e7fa" providerId="AD" clId="Web-{F2D27D3C-522C-005D-0BB4-D2EA4FC8B048}" dt="2020-07-02T11:26:46.987" v="174" actId="1076"/>
          <ac:picMkLst>
            <pc:docMk/>
            <pc:sldMk cId="2923131985" sldId="261"/>
            <ac:picMk id="7" creationId="{11C0881B-9A37-42D0-BFCA-EB684EE886F6}"/>
          </ac:picMkLst>
        </pc:picChg>
        <pc:picChg chg="add mod">
          <ac:chgData name="Achint Chaudhary" userId="S::achintc@iisc.ac.in::cd29ec83-59d5-448c-8a7f-60f23b41e7fa" providerId="AD" clId="Web-{F2D27D3C-522C-005D-0BB4-D2EA4FC8B048}" dt="2020-07-02T11:27:07.534" v="176" actId="14100"/>
          <ac:picMkLst>
            <pc:docMk/>
            <pc:sldMk cId="2923131985" sldId="261"/>
            <ac:picMk id="8" creationId="{E5E9C823-CF64-4DDB-B510-A01FE4A70FAC}"/>
          </ac:picMkLst>
        </pc:picChg>
        <pc:picChg chg="add mod">
          <ac:chgData name="Achint Chaudhary" userId="S::achintc@iisc.ac.in::cd29ec83-59d5-448c-8a7f-60f23b41e7fa" providerId="AD" clId="Web-{F2D27D3C-522C-005D-0BB4-D2EA4FC8B048}" dt="2020-07-02T11:27:58.347" v="184" actId="1076"/>
          <ac:picMkLst>
            <pc:docMk/>
            <pc:sldMk cId="2923131985" sldId="261"/>
            <ac:picMk id="9" creationId="{31BEF308-0B63-47BA-BEAA-CF8899FE0365}"/>
          </ac:picMkLst>
        </pc:picChg>
        <pc:picChg chg="add mod">
          <ac:chgData name="Achint Chaudhary" userId="S::achintc@iisc.ac.in::cd29ec83-59d5-448c-8a7f-60f23b41e7fa" providerId="AD" clId="Web-{F2D27D3C-522C-005D-0BB4-D2EA4FC8B048}" dt="2020-07-02T11:27:50.081" v="183" actId="1076"/>
          <ac:picMkLst>
            <pc:docMk/>
            <pc:sldMk cId="2923131985" sldId="261"/>
            <ac:picMk id="10" creationId="{0E6E5E5C-E386-4E21-8B08-A8001CA5B9E1}"/>
          </ac:picMkLst>
        </pc:picChg>
      </pc:sldChg>
      <pc:sldChg chg="addSp delSp modSp add replId">
        <pc:chgData name="Achint Chaudhary" userId="S::achintc@iisc.ac.in::cd29ec83-59d5-448c-8a7f-60f23b41e7fa" providerId="AD" clId="Web-{F2D27D3C-522C-005D-0BB4-D2EA4FC8B048}" dt="2020-07-02T11:36:47.969" v="293" actId="20577"/>
        <pc:sldMkLst>
          <pc:docMk/>
          <pc:sldMk cId="1726717574" sldId="262"/>
        </pc:sldMkLst>
        <pc:spChg chg="mod">
          <ac:chgData name="Achint Chaudhary" userId="S::achintc@iisc.ac.in::cd29ec83-59d5-448c-8a7f-60f23b41e7fa" providerId="AD" clId="Web-{F2D27D3C-522C-005D-0BB4-D2EA4FC8B048}" dt="2020-07-02T11:36:47.969" v="293" actId="20577"/>
          <ac:spMkLst>
            <pc:docMk/>
            <pc:sldMk cId="1726717574" sldId="262"/>
            <ac:spMk id="2" creationId="{402563DE-8E93-4F50-AFF0-884042867D3D}"/>
          </ac:spMkLst>
        </pc:spChg>
        <pc:spChg chg="del">
          <ac:chgData name="Achint Chaudhary" userId="S::achintc@iisc.ac.in::cd29ec83-59d5-448c-8a7f-60f23b41e7fa" providerId="AD" clId="Web-{F2D27D3C-522C-005D-0BB4-D2EA4FC8B048}" dt="2020-07-02T11:33:32.899" v="236"/>
          <ac:spMkLst>
            <pc:docMk/>
            <pc:sldMk cId="1726717574" sldId="262"/>
            <ac:spMk id="3" creationId="{8BE4E874-4FC4-455A-ADBA-240D756118BB}"/>
          </ac:spMkLst>
        </pc:spChg>
        <pc:picChg chg="add mod ord">
          <ac:chgData name="Achint Chaudhary" userId="S::achintc@iisc.ac.in::cd29ec83-59d5-448c-8a7f-60f23b41e7fa" providerId="AD" clId="Web-{F2D27D3C-522C-005D-0BB4-D2EA4FC8B048}" dt="2020-07-02T11:34:07.274" v="239" actId="1076"/>
          <ac:picMkLst>
            <pc:docMk/>
            <pc:sldMk cId="1726717574" sldId="262"/>
            <ac:picMk id="6" creationId="{EFD3066A-8D68-4643-98D5-A84FF736F90B}"/>
          </ac:picMkLst>
        </pc:picChg>
      </pc:sldChg>
      <pc:sldChg chg="addSp delSp modSp add replId">
        <pc:chgData name="Achint Chaudhary" userId="S::achintc@iisc.ac.in::cd29ec83-59d5-448c-8a7f-60f23b41e7fa" providerId="AD" clId="Web-{F2D27D3C-522C-005D-0BB4-D2EA4FC8B048}" dt="2020-07-02T11:55:38.148" v="524" actId="1076"/>
        <pc:sldMkLst>
          <pc:docMk/>
          <pc:sldMk cId="366044787" sldId="263"/>
        </pc:sldMkLst>
        <pc:spChg chg="del mod">
          <ac:chgData name="Achint Chaudhary" userId="S::achintc@iisc.ac.in::cd29ec83-59d5-448c-8a7f-60f23b41e7fa" providerId="AD" clId="Web-{F2D27D3C-522C-005D-0BB4-D2EA4FC8B048}" dt="2020-07-02T11:34:31.337" v="259"/>
          <ac:spMkLst>
            <pc:docMk/>
            <pc:sldMk cId="366044787" sldId="263"/>
            <ac:spMk id="2" creationId="{402563DE-8E93-4F50-AFF0-884042867D3D}"/>
          </ac:spMkLst>
        </pc:spChg>
        <pc:spChg chg="add del mod">
          <ac:chgData name="Achint Chaudhary" userId="S::achintc@iisc.ac.in::cd29ec83-59d5-448c-8a7f-60f23b41e7fa" providerId="AD" clId="Web-{F2D27D3C-522C-005D-0BB4-D2EA4FC8B048}" dt="2020-07-02T11:34:59.118" v="267"/>
          <ac:spMkLst>
            <pc:docMk/>
            <pc:sldMk cId="366044787" sldId="263"/>
            <ac:spMk id="7" creationId="{6F05D20E-5F0E-4648-978A-C0CEA1581E35}"/>
          </ac:spMkLst>
        </pc:spChg>
        <pc:spChg chg="add del mod">
          <ac:chgData name="Achint Chaudhary" userId="S::achintc@iisc.ac.in::cd29ec83-59d5-448c-8a7f-60f23b41e7fa" providerId="AD" clId="Web-{F2D27D3C-522C-005D-0BB4-D2EA4FC8B048}" dt="2020-07-02T11:34:35.852" v="261"/>
          <ac:spMkLst>
            <pc:docMk/>
            <pc:sldMk cId="366044787" sldId="263"/>
            <ac:spMk id="9" creationId="{0325A21B-EE16-4A38-9630-73C8F1453A2F}"/>
          </ac:spMkLst>
        </pc:spChg>
        <pc:spChg chg="add del mod">
          <ac:chgData name="Achint Chaudhary" userId="S::achintc@iisc.ac.in::cd29ec83-59d5-448c-8a7f-60f23b41e7fa" providerId="AD" clId="Web-{F2D27D3C-522C-005D-0BB4-D2EA4FC8B048}" dt="2020-07-02T11:34:55.946" v="266"/>
          <ac:spMkLst>
            <pc:docMk/>
            <pc:sldMk cId="366044787" sldId="263"/>
            <ac:spMk id="11" creationId="{51483E73-2B5E-4B25-BC0B-FB75F1D3338C}"/>
          </ac:spMkLst>
        </pc:spChg>
        <pc:picChg chg="add del">
          <ac:chgData name="Achint Chaudhary" userId="S::achintc@iisc.ac.in::cd29ec83-59d5-448c-8a7f-60f23b41e7fa" providerId="AD" clId="Web-{F2D27D3C-522C-005D-0BB4-D2EA4FC8B048}" dt="2020-07-02T11:34:40.774" v="262"/>
          <ac:picMkLst>
            <pc:docMk/>
            <pc:sldMk cId="366044787" sldId="263"/>
            <ac:picMk id="6" creationId="{EFD3066A-8D68-4643-98D5-A84FF736F90B}"/>
          </ac:picMkLst>
        </pc:picChg>
        <pc:picChg chg="add mod ord">
          <ac:chgData name="Achint Chaudhary" userId="S::achintc@iisc.ac.in::cd29ec83-59d5-448c-8a7f-60f23b41e7fa" providerId="AD" clId="Web-{F2D27D3C-522C-005D-0BB4-D2EA4FC8B048}" dt="2020-07-02T11:55:38.148" v="524" actId="1076"/>
          <ac:picMkLst>
            <pc:docMk/>
            <pc:sldMk cId="366044787" sldId="263"/>
            <ac:picMk id="12" creationId="{82B3C840-EFCD-43A8-8D4D-0B0BC2DE8A71}"/>
          </ac:picMkLst>
        </pc:picChg>
      </pc:sldChg>
      <pc:sldChg chg="modSp new">
        <pc:chgData name="Achint Chaudhary" userId="S::achintc@iisc.ac.in::cd29ec83-59d5-448c-8a7f-60f23b41e7fa" providerId="AD" clId="Web-{F2D27D3C-522C-005D-0BB4-D2EA4FC8B048}" dt="2020-07-02T11:40:11.596" v="305" actId="20577"/>
        <pc:sldMkLst>
          <pc:docMk/>
          <pc:sldMk cId="1464117476" sldId="264"/>
        </pc:sldMkLst>
        <pc:spChg chg="mod">
          <ac:chgData name="Achint Chaudhary" userId="S::achintc@iisc.ac.in::cd29ec83-59d5-448c-8a7f-60f23b41e7fa" providerId="AD" clId="Web-{F2D27D3C-522C-005D-0BB4-D2EA4FC8B048}" dt="2020-07-02T11:40:11.596" v="305" actId="20577"/>
          <ac:spMkLst>
            <pc:docMk/>
            <pc:sldMk cId="1464117476" sldId="264"/>
            <ac:spMk id="2" creationId="{74A9F92A-51CC-4AF1-A722-C2F2FAF83AE0}"/>
          </ac:spMkLst>
        </pc:spChg>
      </pc:sldChg>
      <pc:sldChg chg="new">
        <pc:chgData name="Achint Chaudhary" userId="S::achintc@iisc.ac.in::cd29ec83-59d5-448c-8a7f-60f23b41e7fa" providerId="AD" clId="Web-{F2D27D3C-522C-005D-0BB4-D2EA4FC8B048}" dt="2020-07-02T11:55:57.979" v="525"/>
        <pc:sldMkLst>
          <pc:docMk/>
          <pc:sldMk cId="1431177017" sldId="265"/>
        </pc:sldMkLst>
      </pc:sldChg>
      <pc:sldChg chg="add del replId">
        <pc:chgData name="Achint Chaudhary" userId="S::achintc@iisc.ac.in::cd29ec83-59d5-448c-8a7f-60f23b41e7fa" providerId="AD" clId="Web-{F2D27D3C-522C-005D-0BB4-D2EA4FC8B048}" dt="2020-07-02T11:48:42.556" v="516"/>
        <pc:sldMkLst>
          <pc:docMk/>
          <pc:sldMk cId="1539475799" sldId="265"/>
        </pc:sldMkLst>
      </pc:sldChg>
    </pc:docChg>
  </pc:docChgLst>
  <pc:docChgLst>
    <pc:chgData name="Achint Chaudhary" userId="S::achintc@iisc.ac.in::cd29ec83-59d5-448c-8a7f-60f23b41e7fa" providerId="AD" clId="Web-{138CC9E6-33EC-1F7A-23CC-1B723F9E6C2C}"/>
    <pc:docChg chg="addSld modSld sldOrd">
      <pc:chgData name="Achint Chaudhary" userId="S::achintc@iisc.ac.in::cd29ec83-59d5-448c-8a7f-60f23b41e7fa" providerId="AD" clId="Web-{138CC9E6-33EC-1F7A-23CC-1B723F9E6C2C}" dt="2020-07-02T12:15:47.437" v="523" actId="20577"/>
      <pc:docMkLst>
        <pc:docMk/>
      </pc:docMkLst>
      <pc:sldChg chg="modSp">
        <pc:chgData name="Achint Chaudhary" userId="S::achintc@iisc.ac.in::cd29ec83-59d5-448c-8a7f-60f23b41e7fa" providerId="AD" clId="Web-{138CC9E6-33EC-1F7A-23CC-1B723F9E6C2C}" dt="2020-07-02T12:09:07.590" v="221" actId="20577"/>
        <pc:sldMkLst>
          <pc:docMk/>
          <pc:sldMk cId="2413731445" sldId="258"/>
        </pc:sldMkLst>
        <pc:spChg chg="mod">
          <ac:chgData name="Achint Chaudhary" userId="S::achintc@iisc.ac.in::cd29ec83-59d5-448c-8a7f-60f23b41e7fa" providerId="AD" clId="Web-{138CC9E6-33EC-1F7A-23CC-1B723F9E6C2C}" dt="2020-07-02T12:09:07.590" v="221" actId="20577"/>
          <ac:spMkLst>
            <pc:docMk/>
            <pc:sldMk cId="2413731445" sldId="258"/>
            <ac:spMk id="3" creationId="{8BE4E874-4FC4-455A-ADBA-240D756118BB}"/>
          </ac:spMkLst>
        </pc:spChg>
      </pc:sldChg>
      <pc:sldChg chg="modSp">
        <pc:chgData name="Achint Chaudhary" userId="S::achintc@iisc.ac.in::cd29ec83-59d5-448c-8a7f-60f23b41e7fa" providerId="AD" clId="Web-{138CC9E6-33EC-1F7A-23CC-1B723F9E6C2C}" dt="2020-07-02T12:05:09.212" v="92" actId="20577"/>
        <pc:sldMkLst>
          <pc:docMk/>
          <pc:sldMk cId="1431177017" sldId="265"/>
        </pc:sldMkLst>
        <pc:spChg chg="mod">
          <ac:chgData name="Achint Chaudhary" userId="S::achintc@iisc.ac.in::cd29ec83-59d5-448c-8a7f-60f23b41e7fa" providerId="AD" clId="Web-{138CC9E6-33EC-1F7A-23CC-1B723F9E6C2C}" dt="2020-07-02T12:04:56.322" v="66" actId="20577"/>
          <ac:spMkLst>
            <pc:docMk/>
            <pc:sldMk cId="1431177017" sldId="265"/>
            <ac:spMk id="2" creationId="{0D87E70A-A520-4BF2-BC60-4E984D8B2D96}"/>
          </ac:spMkLst>
        </pc:spChg>
        <pc:spChg chg="mod">
          <ac:chgData name="Achint Chaudhary" userId="S::achintc@iisc.ac.in::cd29ec83-59d5-448c-8a7f-60f23b41e7fa" providerId="AD" clId="Web-{138CC9E6-33EC-1F7A-23CC-1B723F9E6C2C}" dt="2020-07-02T12:05:09.212" v="92" actId="20577"/>
          <ac:spMkLst>
            <pc:docMk/>
            <pc:sldMk cId="1431177017" sldId="265"/>
            <ac:spMk id="3" creationId="{426CCE3B-969C-4F11-A225-0BCC970DA0A1}"/>
          </ac:spMkLst>
        </pc:spChg>
      </pc:sldChg>
      <pc:sldChg chg="addSp modSp add replId">
        <pc:chgData name="Achint Chaudhary" userId="S::achintc@iisc.ac.in::cd29ec83-59d5-448c-8a7f-60f23b41e7fa" providerId="AD" clId="Web-{138CC9E6-33EC-1F7A-23CC-1B723F9E6C2C}" dt="2020-07-02T12:06:39.666" v="171" actId="14100"/>
        <pc:sldMkLst>
          <pc:docMk/>
          <pc:sldMk cId="332283679" sldId="266"/>
        </pc:sldMkLst>
        <pc:spChg chg="mod">
          <ac:chgData name="Achint Chaudhary" userId="S::achintc@iisc.ac.in::cd29ec83-59d5-448c-8a7f-60f23b41e7fa" providerId="AD" clId="Web-{138CC9E6-33EC-1F7A-23CC-1B723F9E6C2C}" dt="2020-07-02T12:05:30.103" v="153" actId="20577"/>
          <ac:spMkLst>
            <pc:docMk/>
            <pc:sldMk cId="332283679" sldId="266"/>
            <ac:spMk id="2" creationId="{0D87E70A-A520-4BF2-BC60-4E984D8B2D96}"/>
          </ac:spMkLst>
        </pc:spChg>
        <pc:spChg chg="mod">
          <ac:chgData name="Achint Chaudhary" userId="S::achintc@iisc.ac.in::cd29ec83-59d5-448c-8a7f-60f23b41e7fa" providerId="AD" clId="Web-{138CC9E6-33EC-1F7A-23CC-1B723F9E6C2C}" dt="2020-07-02T12:06:22.198" v="168" actId="14100"/>
          <ac:spMkLst>
            <pc:docMk/>
            <pc:sldMk cId="332283679" sldId="266"/>
            <ac:spMk id="3" creationId="{426CCE3B-969C-4F11-A225-0BCC970DA0A1}"/>
          </ac:spMkLst>
        </pc:spChg>
        <pc:picChg chg="add mod">
          <ac:chgData name="Achint Chaudhary" userId="S::achintc@iisc.ac.in::cd29ec83-59d5-448c-8a7f-60f23b41e7fa" providerId="AD" clId="Web-{138CC9E6-33EC-1F7A-23CC-1B723F9E6C2C}" dt="2020-07-02T12:06:39.666" v="171" actId="14100"/>
          <ac:picMkLst>
            <pc:docMk/>
            <pc:sldMk cId="332283679" sldId="266"/>
            <ac:picMk id="6" creationId="{714CDCA3-87BB-4584-AC58-36FB6CED8415}"/>
          </ac:picMkLst>
        </pc:picChg>
      </pc:sldChg>
      <pc:sldChg chg="addSp delSp modSp add replId">
        <pc:chgData name="Achint Chaudhary" userId="S::achintc@iisc.ac.in::cd29ec83-59d5-448c-8a7f-60f23b41e7fa" providerId="AD" clId="Web-{138CC9E6-33EC-1F7A-23CC-1B723F9E6C2C}" dt="2020-07-02T12:11:42.888" v="281" actId="14100"/>
        <pc:sldMkLst>
          <pc:docMk/>
          <pc:sldMk cId="2429862120" sldId="267"/>
        </pc:sldMkLst>
        <pc:spChg chg="mod">
          <ac:chgData name="Achint Chaudhary" userId="S::achintc@iisc.ac.in::cd29ec83-59d5-448c-8a7f-60f23b41e7fa" providerId="AD" clId="Web-{138CC9E6-33EC-1F7A-23CC-1B723F9E6C2C}" dt="2020-07-02T12:09:57.168" v="260" actId="20577"/>
          <ac:spMkLst>
            <pc:docMk/>
            <pc:sldMk cId="2429862120" sldId="267"/>
            <ac:spMk id="2" creationId="{0D87E70A-A520-4BF2-BC60-4E984D8B2D96}"/>
          </ac:spMkLst>
        </pc:spChg>
        <pc:spChg chg="add del mod">
          <ac:chgData name="Achint Chaudhary" userId="S::achintc@iisc.ac.in::cd29ec83-59d5-448c-8a7f-60f23b41e7fa" providerId="AD" clId="Web-{138CC9E6-33EC-1F7A-23CC-1B723F9E6C2C}" dt="2020-07-02T12:10:37.934" v="272" actId="20577"/>
          <ac:spMkLst>
            <pc:docMk/>
            <pc:sldMk cId="2429862120" sldId="267"/>
            <ac:spMk id="3" creationId="{426CCE3B-969C-4F11-A225-0BCC970DA0A1}"/>
          </ac:spMkLst>
        </pc:spChg>
        <pc:picChg chg="add del mod ord">
          <ac:chgData name="Achint Chaudhary" userId="S::achintc@iisc.ac.in::cd29ec83-59d5-448c-8a7f-60f23b41e7fa" providerId="AD" clId="Web-{138CC9E6-33EC-1F7A-23CC-1B723F9E6C2C}" dt="2020-07-02T12:10:31.356" v="267"/>
          <ac:picMkLst>
            <pc:docMk/>
            <pc:sldMk cId="2429862120" sldId="267"/>
            <ac:picMk id="6" creationId="{02AF77CD-9BD9-4032-ACF6-B1B25FEE04C8}"/>
          </ac:picMkLst>
        </pc:picChg>
        <pc:picChg chg="add mod">
          <ac:chgData name="Achint Chaudhary" userId="S::achintc@iisc.ac.in::cd29ec83-59d5-448c-8a7f-60f23b41e7fa" providerId="AD" clId="Web-{138CC9E6-33EC-1F7A-23CC-1B723F9E6C2C}" dt="2020-07-02T12:11:42.888" v="281" actId="14100"/>
          <ac:picMkLst>
            <pc:docMk/>
            <pc:sldMk cId="2429862120" sldId="267"/>
            <ac:picMk id="7" creationId="{9C0EF775-D675-40CA-8136-2F96902B5F18}"/>
          </ac:picMkLst>
        </pc:picChg>
      </pc:sldChg>
      <pc:sldChg chg="addSp modSp add ord replId">
        <pc:chgData name="Achint Chaudhary" userId="S::achintc@iisc.ac.in::cd29ec83-59d5-448c-8a7f-60f23b41e7fa" providerId="AD" clId="Web-{138CC9E6-33EC-1F7A-23CC-1B723F9E6C2C}" dt="2020-07-02T12:14:55.734" v="506" actId="14100"/>
        <pc:sldMkLst>
          <pc:docMk/>
          <pc:sldMk cId="3933176130" sldId="268"/>
        </pc:sldMkLst>
        <pc:spChg chg="mod">
          <ac:chgData name="Achint Chaudhary" userId="S::achintc@iisc.ac.in::cd29ec83-59d5-448c-8a7f-60f23b41e7fa" providerId="AD" clId="Web-{138CC9E6-33EC-1F7A-23CC-1B723F9E6C2C}" dt="2020-07-02T12:14:11.046" v="498" actId="20577"/>
          <ac:spMkLst>
            <pc:docMk/>
            <pc:sldMk cId="3933176130" sldId="268"/>
            <ac:spMk id="2" creationId="{0D87E70A-A520-4BF2-BC60-4E984D8B2D96}"/>
          </ac:spMkLst>
        </pc:spChg>
        <pc:spChg chg="mod">
          <ac:chgData name="Achint Chaudhary" userId="S::achintc@iisc.ac.in::cd29ec83-59d5-448c-8a7f-60f23b41e7fa" providerId="AD" clId="Web-{138CC9E6-33EC-1F7A-23CC-1B723F9E6C2C}" dt="2020-07-02T12:14:17.030" v="502" actId="14100"/>
          <ac:spMkLst>
            <pc:docMk/>
            <pc:sldMk cId="3933176130" sldId="268"/>
            <ac:spMk id="3" creationId="{426CCE3B-969C-4F11-A225-0BCC970DA0A1}"/>
          </ac:spMkLst>
        </pc:spChg>
        <pc:picChg chg="add mod">
          <ac:chgData name="Achint Chaudhary" userId="S::achintc@iisc.ac.in::cd29ec83-59d5-448c-8a7f-60f23b41e7fa" providerId="AD" clId="Web-{138CC9E6-33EC-1F7A-23CC-1B723F9E6C2C}" dt="2020-07-02T12:14:55.734" v="506" actId="14100"/>
          <ac:picMkLst>
            <pc:docMk/>
            <pc:sldMk cId="3933176130" sldId="268"/>
            <ac:picMk id="6" creationId="{C8CCBC22-D547-4A58-B5B5-67CD36BD6486}"/>
          </ac:picMkLst>
        </pc:picChg>
      </pc:sldChg>
      <pc:sldChg chg="modSp add replId">
        <pc:chgData name="Achint Chaudhary" userId="S::achintc@iisc.ac.in::cd29ec83-59d5-448c-8a7f-60f23b41e7fa" providerId="AD" clId="Web-{138CC9E6-33EC-1F7A-23CC-1B723F9E6C2C}" dt="2020-07-02T12:15:47.437" v="522" actId="20577"/>
        <pc:sldMkLst>
          <pc:docMk/>
          <pc:sldMk cId="624257380" sldId="269"/>
        </pc:sldMkLst>
        <pc:spChg chg="mod">
          <ac:chgData name="Achint Chaudhary" userId="S::achintc@iisc.ac.in::cd29ec83-59d5-448c-8a7f-60f23b41e7fa" providerId="AD" clId="Web-{138CC9E6-33EC-1F7A-23CC-1B723F9E6C2C}" dt="2020-07-02T12:15:47.437" v="522" actId="20577"/>
          <ac:spMkLst>
            <pc:docMk/>
            <pc:sldMk cId="624257380" sldId="269"/>
            <ac:spMk id="2" creationId="{0D87E70A-A520-4BF2-BC60-4E984D8B2D96}"/>
          </ac:spMkLst>
        </pc:spChg>
      </pc:sldChg>
      <pc:sldChg chg="modSp new">
        <pc:chgData name="Achint Chaudhary" userId="S::achintc@iisc.ac.in::cd29ec83-59d5-448c-8a7f-60f23b41e7fa" providerId="AD" clId="Web-{138CC9E6-33EC-1F7A-23CC-1B723F9E6C2C}" dt="2020-07-02T12:07:38.730" v="192" actId="20577"/>
        <pc:sldMkLst>
          <pc:docMk/>
          <pc:sldMk cId="348577693" sldId="270"/>
        </pc:sldMkLst>
        <pc:spChg chg="mod">
          <ac:chgData name="Achint Chaudhary" userId="S::achintc@iisc.ac.in::cd29ec83-59d5-448c-8a7f-60f23b41e7fa" providerId="AD" clId="Web-{138CC9E6-33EC-1F7A-23CC-1B723F9E6C2C}" dt="2020-07-02T12:07:38.730" v="192" actId="20577"/>
          <ac:spMkLst>
            <pc:docMk/>
            <pc:sldMk cId="348577693" sldId="270"/>
            <ac:spMk id="2" creationId="{4A2D4A6C-15BB-4BB7-AB9A-CCB3E4BD520E}"/>
          </ac:spMkLst>
        </pc:spChg>
      </pc:sldChg>
    </pc:docChg>
  </pc:docChgLst>
  <pc:docChgLst>
    <pc:chgData name="Achint Chaudhary" userId="S::achintc@iisc.ac.in::cd29ec83-59d5-448c-8a7f-60f23b41e7fa" providerId="AD" clId="Web-{F0BAD949-577F-A1F4-87A1-6E34EB4F90D8}"/>
    <pc:docChg chg="addSld modSld">
      <pc:chgData name="Achint Chaudhary" userId="S::achintc@iisc.ac.in::cd29ec83-59d5-448c-8a7f-60f23b41e7fa" providerId="AD" clId="Web-{F0BAD949-577F-A1F4-87A1-6E34EB4F90D8}" dt="2020-07-01T11:42:29.806" v="23" actId="20577"/>
      <pc:docMkLst>
        <pc:docMk/>
      </pc:docMkLst>
      <pc:sldChg chg="modSp">
        <pc:chgData name="Achint Chaudhary" userId="S::achintc@iisc.ac.in::cd29ec83-59d5-448c-8a7f-60f23b41e7fa" providerId="AD" clId="Web-{F0BAD949-577F-A1F4-87A1-6E34EB4F90D8}" dt="2020-07-01T11:42:19.728" v="16" actId="20577"/>
        <pc:sldMkLst>
          <pc:docMk/>
          <pc:sldMk cId="3846625520" sldId="256"/>
        </pc:sldMkLst>
        <pc:spChg chg="mod">
          <ac:chgData name="Achint Chaudhary" userId="S::achintc@iisc.ac.in::cd29ec83-59d5-448c-8a7f-60f23b41e7fa" providerId="AD" clId="Web-{F0BAD949-577F-A1F4-87A1-6E34EB4F90D8}" dt="2020-07-01T11:42:19.728" v="16" actId="20577"/>
          <ac:spMkLst>
            <pc:docMk/>
            <pc:sldMk cId="3846625520" sldId="256"/>
            <ac:spMk id="3" creationId="{00000000-0000-0000-0000-000000000000}"/>
          </ac:spMkLst>
        </pc:spChg>
      </pc:sldChg>
      <pc:sldChg chg="new">
        <pc:chgData name="Achint Chaudhary" userId="S::achintc@iisc.ac.in::cd29ec83-59d5-448c-8a7f-60f23b41e7fa" providerId="AD" clId="Web-{F0BAD949-577F-A1F4-87A1-6E34EB4F90D8}" dt="2020-07-01T11:42:20.791" v="18"/>
        <pc:sldMkLst>
          <pc:docMk/>
          <pc:sldMk cId="2413731445" sldId="258"/>
        </pc:sldMkLst>
      </pc:sldChg>
      <pc:sldChg chg="modSp add replId">
        <pc:chgData name="Achint Chaudhary" userId="S::achintc@iisc.ac.in::cd29ec83-59d5-448c-8a7f-60f23b41e7fa" providerId="AD" clId="Web-{F0BAD949-577F-A1F4-87A1-6E34EB4F90D8}" dt="2020-07-01T11:42:29.806" v="22" actId="20577"/>
        <pc:sldMkLst>
          <pc:docMk/>
          <pc:sldMk cId="3672130993" sldId="259"/>
        </pc:sldMkLst>
        <pc:spChg chg="mod">
          <ac:chgData name="Achint Chaudhary" userId="S::achintc@iisc.ac.in::cd29ec83-59d5-448c-8a7f-60f23b41e7fa" providerId="AD" clId="Web-{F0BAD949-577F-A1F4-87A1-6E34EB4F90D8}" dt="2020-07-01T11:42:29.806" v="22" actId="20577"/>
          <ac:spMkLst>
            <pc:docMk/>
            <pc:sldMk cId="3672130993" sldId="259"/>
            <ac:spMk id="2" creationId="{402563DE-8E93-4F50-AFF0-884042867D3D}"/>
          </ac:spMkLst>
        </pc:spChg>
      </pc:sldChg>
    </pc:docChg>
  </pc:docChgLst>
  <pc:docChgLst>
    <pc:chgData name="Achint Chaudhary" userId="S::achintc@iisc.ac.in::cd29ec83-59d5-448c-8a7f-60f23b41e7fa" providerId="AD" clId="Web-{6186241B-AAF7-45C0-83FD-4419BDA28110}"/>
    <pc:docChg chg="addSld modSld">
      <pc:chgData name="Achint Chaudhary" userId="S::achintc@iisc.ac.in::cd29ec83-59d5-448c-8a7f-60f23b41e7fa" providerId="AD" clId="Web-{6186241B-AAF7-45C0-83FD-4419BDA28110}" dt="2020-07-01T08:05:17.300" v="9" actId="20577"/>
      <pc:docMkLst>
        <pc:docMk/>
      </pc:docMkLst>
      <pc:sldChg chg="modSp new">
        <pc:chgData name="Achint Chaudhary" userId="S::achintc@iisc.ac.in::cd29ec83-59d5-448c-8a7f-60f23b41e7fa" providerId="AD" clId="Web-{6186241B-AAF7-45C0-83FD-4419BDA28110}" dt="2020-07-01T08:05:13.659" v="7" actId="20577"/>
        <pc:sldMkLst>
          <pc:docMk/>
          <pc:sldMk cId="3111307001" sldId="257"/>
        </pc:sldMkLst>
        <pc:spChg chg="mod">
          <ac:chgData name="Achint Chaudhary" userId="S::achintc@iisc.ac.in::cd29ec83-59d5-448c-8a7f-60f23b41e7fa" providerId="AD" clId="Web-{6186241B-AAF7-45C0-83FD-4419BDA28110}" dt="2020-07-01T08:05:13.659" v="7" actId="20577"/>
          <ac:spMkLst>
            <pc:docMk/>
            <pc:sldMk cId="3111307001" sldId="257"/>
            <ac:spMk id="2" creationId="{A70D4A76-ED1D-40A2-9F9C-24AB47A891D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E03F66-7477-4F75-A7C8-D4C5E0AC3FC2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0910B-D9FF-4267-A7E5-4ACFEE2FC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68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://creativecommons.org/licenses/by/4.0/deed.en_US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 userDrawn="1"/>
        </p:nvSpPr>
        <p:spPr>
          <a:xfrm>
            <a:off x="208869" y="1121801"/>
            <a:ext cx="270000" cy="270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0" name="Rectangle 39"/>
          <p:cNvSpPr/>
          <p:nvPr userDrawn="1"/>
        </p:nvSpPr>
        <p:spPr>
          <a:xfrm>
            <a:off x="-51536" y="1121801"/>
            <a:ext cx="270000" cy="2700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Rectangle 42"/>
          <p:cNvSpPr/>
          <p:nvPr userDrawn="1"/>
        </p:nvSpPr>
        <p:spPr>
          <a:xfrm>
            <a:off x="730204" y="1121801"/>
            <a:ext cx="270000" cy="27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1785766" y="884837"/>
            <a:ext cx="270000" cy="27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514581" y="884837"/>
            <a:ext cx="270000" cy="27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2" name="Rectangle 31"/>
          <p:cNvSpPr/>
          <p:nvPr userDrawn="1"/>
        </p:nvSpPr>
        <p:spPr>
          <a:xfrm>
            <a:off x="1244655" y="884837"/>
            <a:ext cx="270000" cy="270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3" name="Rectangle 32"/>
          <p:cNvSpPr/>
          <p:nvPr userDrawn="1"/>
        </p:nvSpPr>
        <p:spPr>
          <a:xfrm>
            <a:off x="991663" y="884837"/>
            <a:ext cx="270000" cy="270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4" name="Rectangle 33"/>
          <p:cNvSpPr/>
          <p:nvPr userDrawn="1"/>
        </p:nvSpPr>
        <p:spPr>
          <a:xfrm>
            <a:off x="730204" y="884837"/>
            <a:ext cx="270000" cy="2700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6" name="Rectangle 35"/>
          <p:cNvSpPr/>
          <p:nvPr userDrawn="1"/>
        </p:nvSpPr>
        <p:spPr>
          <a:xfrm>
            <a:off x="208869" y="884837"/>
            <a:ext cx="270000" cy="270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51536" y="884837"/>
            <a:ext cx="270000" cy="27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2320594" y="621750"/>
            <a:ext cx="270000" cy="27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2053180" y="621750"/>
            <a:ext cx="270000" cy="270000"/>
          </a:xfrm>
          <a:prstGeom prst="rect">
            <a:avLst/>
          </a:prstGeom>
          <a:solidFill>
            <a:schemeClr val="accent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785766" y="621750"/>
            <a:ext cx="270000" cy="270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1514581" y="621750"/>
            <a:ext cx="270000" cy="270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291698"/>
            <a:ext cx="6858000" cy="2387600"/>
          </a:xfrm>
        </p:spPr>
        <p:txBody>
          <a:bodyPr anchor="b"/>
          <a:lstStyle>
            <a:lvl1pPr algn="ctr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771373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000" b="1" spc="300">
                <a:solidFill>
                  <a:schemeClr val="accent2"/>
                </a:solidFill>
                <a:latin typeface="Economica" panose="0200050604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697077" y="18008"/>
            <a:ext cx="2307426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>
              <a:lnSpc>
                <a:spcPts val="1800"/>
              </a:lnSpc>
            </a:pP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Indian Institute of Science</a:t>
            </a:r>
          </a:p>
          <a:p>
            <a:pPr>
              <a:lnSpc>
                <a:spcPts val="1400"/>
              </a:lnSpc>
              <a:spcAft>
                <a:spcPts val="300"/>
              </a:spcAft>
            </a:pPr>
            <a:r>
              <a:rPr lang="en-US" sz="1100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Bangalore, India</a:t>
            </a:r>
            <a:endParaRPr lang="en-US" sz="1000">
              <a:solidFill>
                <a:schemeClr val="accent1">
                  <a:lumMod val="75000"/>
                </a:schemeClr>
              </a:solidFill>
              <a:latin typeface="Arvo" panose="020000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ts val="1200"/>
              </a:lnSpc>
              <a:spcAft>
                <a:spcPts val="200"/>
              </a:spcAft>
            </a:pPr>
            <a:r>
              <a:rPr lang="hi-IN" sz="1000" b="1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</a:rPr>
              <a:t>भारतीय विज्ञान संस्थान</a:t>
            </a:r>
            <a:endParaRPr lang="en-US" sz="1100">
              <a:solidFill>
                <a:schemeClr val="accent1">
                  <a:lumMod val="75000"/>
                </a:schemeClr>
              </a:solidFill>
              <a:latin typeface="Arvo" panose="020000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ts val="1200"/>
              </a:lnSpc>
            </a:pPr>
            <a:r>
              <a:rPr lang="hi-IN" sz="1000" err="1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</a:rPr>
              <a:t>बंगलौर</a:t>
            </a:r>
            <a:r>
              <a:rPr lang="en-US" sz="1000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,</a:t>
            </a:r>
            <a:r>
              <a:rPr lang="hi-IN" sz="1000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</a:rPr>
              <a:t> भारत</a:t>
            </a:r>
            <a:endParaRPr lang="en-US" sz="1100">
              <a:solidFill>
                <a:schemeClr val="accent1">
                  <a:lumMod val="75000"/>
                </a:schemeClr>
              </a:solidFill>
              <a:latin typeface="Arvo" panose="020000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  <a:endParaRPr lang="en-US" sz="1000">
              <a:solidFill>
                <a:schemeClr val="accent1">
                  <a:lumMod val="75000"/>
                </a:schemeClr>
              </a:solidFill>
              <a:latin typeface="Arvo" panose="020000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21" name="Picture 20" descr="http://www.iisc.ernet.in/fa/images/IIsc_logo.jpg"/>
          <p:cNvPicPr/>
          <p:nvPr/>
        </p:nvPicPr>
        <p:blipFill>
          <a:blip r:embed="rId2" cstate="print">
            <a:duotone>
              <a:srgbClr val="9C6A6A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" y="79782"/>
            <a:ext cx="684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://www.iisc.ernet.in/fa/images/IIsc_logo.jpg"/>
          <p:cNvPicPr/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" y="58266"/>
            <a:ext cx="684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3119717" y="0"/>
            <a:ext cx="6024281" cy="360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i="0">
                <a:solidFill>
                  <a:schemeClr val="bg1"/>
                </a:solidFill>
                <a:effectLst/>
                <a:latin typeface="Economica" panose="02000506040000020004" pitchFamily="2" charset="0"/>
                <a:ea typeface="Calibri" panose="020F0502020204030204" pitchFamily="34" charset="0"/>
                <a:cs typeface="Mangal" panose="02040503050203030202" pitchFamily="18" charset="0"/>
              </a:rPr>
              <a:t>Department of Computer Science and Automation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2852836" y="354958"/>
            <a:ext cx="270000" cy="2700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2587735" y="354958"/>
            <a:ext cx="270000" cy="270000"/>
          </a:xfrm>
          <a:prstGeom prst="rect">
            <a:avLst/>
          </a:prstGeom>
          <a:solidFill>
            <a:schemeClr val="accent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2320594" y="354958"/>
            <a:ext cx="270000" cy="270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2053180" y="354958"/>
            <a:ext cx="270000" cy="270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Rectangle 41"/>
          <p:cNvSpPr/>
          <p:nvPr userDrawn="1"/>
        </p:nvSpPr>
        <p:spPr>
          <a:xfrm>
            <a:off x="469274" y="1121801"/>
            <a:ext cx="270000" cy="27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469274" y="884837"/>
            <a:ext cx="270000" cy="270000"/>
          </a:xfrm>
          <a:prstGeom prst="rect">
            <a:avLst/>
          </a:prstGeom>
          <a:solidFill>
            <a:schemeClr val="accent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91114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08158"/>
            <a:ext cx="7886700" cy="132556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075" y="-3516"/>
            <a:ext cx="9136925" cy="360000"/>
            <a:chOff x="7075" y="-3516"/>
            <a:chExt cx="9136925" cy="360000"/>
          </a:xfrm>
        </p:grpSpPr>
        <p:sp>
          <p:nvSpPr>
            <p:cNvPr id="27" name="Rectangle 26"/>
            <p:cNvSpPr/>
            <p:nvPr userDrawn="1"/>
          </p:nvSpPr>
          <p:spPr>
            <a:xfrm>
              <a:off x="3203371" y="-3516"/>
              <a:ext cx="5940629" cy="36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r" defTabSz="914400" rtl="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i="0">
                  <a:solidFill>
                    <a:schemeClr val="bg1"/>
                  </a:solidFill>
                  <a:effectLst/>
                  <a:latin typeface="Economica" panose="02000506040000020004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Department of Computer Science and Automation</a:t>
              </a:r>
            </a:p>
          </p:txBody>
        </p:sp>
        <p:pic>
          <p:nvPicPr>
            <p:cNvPr id="29" name="Picture 28" descr="http://www.iisc.ernet.in/fa/images/IIsc_logo.jpg"/>
            <p:cNvPicPr>
              <a:picLocks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5" y="-3516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Rectangle 29"/>
            <p:cNvSpPr/>
            <p:nvPr userDrawn="1"/>
          </p:nvSpPr>
          <p:spPr>
            <a:xfrm>
              <a:off x="2849718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2496066" y="-3516"/>
              <a:ext cx="360000" cy="36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2142413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1788760" y="-3516"/>
              <a:ext cx="360000" cy="360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1435107" y="-3516"/>
              <a:ext cx="360000" cy="36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1081454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8" name="object 7"/>
            <p:cNvSpPr/>
            <p:nvPr/>
          </p:nvSpPr>
          <p:spPr>
            <a:xfrm>
              <a:off x="458302" y="31972"/>
              <a:ext cx="11614" cy="11514"/>
            </a:xfrm>
            <a:prstGeom prst="ellipse">
              <a:avLst/>
            </a:prstGeom>
            <a:solidFill>
              <a:srgbClr val="59CA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20DEA7C-01AF-4453-B4A3-D032184B87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83" y="18541"/>
            <a:ext cx="60555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535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A2E4-E413-42F4-B6D3-CFEB1D9887B1}" type="datetime1">
              <a:rPr lang="en-US" smtClean="0"/>
              <a:t>7/2/2020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‹#›</a:t>
            </a:fld>
            <a:endParaRPr lang="en-US"/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-1" y="-3516"/>
            <a:ext cx="9144001" cy="360000"/>
            <a:chOff x="-1" y="-3516"/>
            <a:chExt cx="9144001" cy="360000"/>
          </a:xfrm>
        </p:grpSpPr>
        <p:sp>
          <p:nvSpPr>
            <p:cNvPr id="30" name="Rectangle 29"/>
            <p:cNvSpPr/>
            <p:nvPr userDrawn="1"/>
          </p:nvSpPr>
          <p:spPr>
            <a:xfrm>
              <a:off x="3203371" y="-3516"/>
              <a:ext cx="5940629" cy="36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r" defTabSz="914400" rtl="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i="0">
                  <a:solidFill>
                    <a:schemeClr val="bg1"/>
                  </a:solidFill>
                  <a:effectLst/>
                  <a:latin typeface="Economica" panose="02000506040000020004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Department of Computer Science and Automation</a:t>
              </a:r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-1" y="-3516"/>
              <a:ext cx="3537377" cy="360000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2860350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2496066" y="-3516"/>
              <a:ext cx="360000" cy="36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2142413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6" name="Rectangle 35"/>
            <p:cNvSpPr/>
            <p:nvPr userDrawn="1"/>
          </p:nvSpPr>
          <p:spPr>
            <a:xfrm>
              <a:off x="1788760" y="-3516"/>
              <a:ext cx="360000" cy="360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1451055" y="-3516"/>
              <a:ext cx="360000" cy="36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38" name="Rectangle 37"/>
            <p:cNvSpPr/>
            <p:nvPr userDrawn="1"/>
          </p:nvSpPr>
          <p:spPr>
            <a:xfrm>
              <a:off x="1081454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0" name="Rectangle 39"/>
            <p:cNvSpPr/>
            <p:nvPr userDrawn="1"/>
          </p:nvSpPr>
          <p:spPr>
            <a:xfrm>
              <a:off x="374148" y="-3516"/>
              <a:ext cx="360000" cy="360000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13E4897B-2289-4251-AC2B-4FD43289A780}"/>
              </a:ext>
            </a:extLst>
          </p:cNvPr>
          <p:cNvSpPr/>
          <p:nvPr userDrawn="1"/>
        </p:nvSpPr>
        <p:spPr>
          <a:xfrm>
            <a:off x="1435107" y="-3516"/>
            <a:ext cx="360000" cy="360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vo" panose="020000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D6D41A-BC2B-4381-9D2F-A87AD4D5AC5E}"/>
              </a:ext>
            </a:extLst>
          </p:cNvPr>
          <p:cNvSpPr/>
          <p:nvPr userDrawn="1"/>
        </p:nvSpPr>
        <p:spPr>
          <a:xfrm>
            <a:off x="3186976" y="-5318"/>
            <a:ext cx="360000" cy="360000"/>
          </a:xfrm>
          <a:prstGeom prst="rect">
            <a:avLst/>
          </a:prstGeom>
          <a:solidFill>
            <a:srgbClr val="5DC8F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vo" panose="020000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23" name="Picture 22" descr="http://www.iisc.ernet.in/fa/images/IIsc_logo.jpg">
            <a:extLst>
              <a:ext uri="{FF2B5EF4-FFF2-40B4-BE49-F238E27FC236}">
                <a16:creationId xmlns:a16="http://schemas.microsoft.com/office/drawing/2014/main" id="{F7481430-017F-4163-AA85-3658C63AA214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" y="-3516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612AACD-CCB8-46E3-B4EF-2EFDE1D589B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83" y="18541"/>
            <a:ext cx="60555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47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0815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AC4F2-2B7A-4B41-9CF6-AE5989D5BB66}" type="datetime1">
              <a:rPr lang="en-US" smtClean="0"/>
              <a:t>7/2/2020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‹#›</a:t>
            </a:fld>
            <a:endParaRPr lang="en-US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7075" y="-3516"/>
            <a:ext cx="9136925" cy="360000"/>
            <a:chOff x="7075" y="-3516"/>
            <a:chExt cx="9136925" cy="36000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3203371" y="-3516"/>
              <a:ext cx="5940629" cy="36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r" defTabSz="914400" rtl="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i="0">
                  <a:solidFill>
                    <a:schemeClr val="bg1"/>
                  </a:solidFill>
                  <a:effectLst/>
                  <a:latin typeface="Economica" panose="02000506040000020004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Department of Computer Science and Automation</a:t>
              </a:r>
            </a:p>
          </p:txBody>
        </p:sp>
        <p:pic>
          <p:nvPicPr>
            <p:cNvPr id="22" name="Picture 21" descr="http://www.iisc.ernet.in/fa/images/IIsc_logo.jpg"/>
            <p:cNvPicPr>
              <a:picLocks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5" y="-3516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Rectangle 22"/>
            <p:cNvSpPr/>
            <p:nvPr userDrawn="1"/>
          </p:nvSpPr>
          <p:spPr>
            <a:xfrm>
              <a:off x="2849718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2496066" y="-3516"/>
              <a:ext cx="360000" cy="36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2142413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1788760" y="-3516"/>
              <a:ext cx="360000" cy="360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1435107" y="-3516"/>
              <a:ext cx="360000" cy="36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0" name="Rectangle 39"/>
            <p:cNvSpPr/>
            <p:nvPr userDrawn="1"/>
          </p:nvSpPr>
          <p:spPr>
            <a:xfrm>
              <a:off x="1081454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grpSp>
          <p:nvGrpSpPr>
            <p:cNvPr id="44" name="Group 43"/>
            <p:cNvGrpSpPr>
              <a:grpSpLocks noChangeAspect="1"/>
            </p:cNvGrpSpPr>
            <p:nvPr userDrawn="1"/>
          </p:nvGrpSpPr>
          <p:grpSpPr>
            <a:xfrm>
              <a:off x="458301" y="31970"/>
              <a:ext cx="202962" cy="20110"/>
              <a:chOff x="1095003" y="657286"/>
              <a:chExt cx="1287260" cy="127546"/>
            </a:xfrm>
          </p:grpSpPr>
          <p:sp>
            <p:nvSpPr>
              <p:cNvPr id="53" name="bk object 17"/>
              <p:cNvSpPr/>
              <p:nvPr/>
            </p:nvSpPr>
            <p:spPr>
              <a:xfrm>
                <a:off x="2291458" y="694662"/>
                <a:ext cx="90805" cy="90170"/>
              </a:xfrm>
              <a:prstGeom prst="ellipse">
                <a:avLst/>
              </a:pr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0" name="object 7"/>
              <p:cNvSpPr/>
              <p:nvPr/>
            </p:nvSpPr>
            <p:spPr>
              <a:xfrm>
                <a:off x="1095003" y="657286"/>
                <a:ext cx="73660" cy="73025"/>
              </a:xfrm>
              <a:prstGeom prst="ellipse">
                <a:avLst/>
              </a:pr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80AD16CC-100C-4CF7-A963-6ED23E28C64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83" y="18541"/>
            <a:ext cx="60555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09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solidFill>
                  <a:schemeClr val="accent4"/>
                </a:solidFill>
              </a:defRPr>
            </a:lvl1pPr>
          </a:lstStyle>
          <a:p>
            <a:r>
              <a:rPr lang="en-US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-1" y="-3516"/>
            <a:ext cx="9144001" cy="360000"/>
            <a:chOff x="-1" y="-3516"/>
            <a:chExt cx="9144001" cy="360000"/>
          </a:xfrm>
        </p:grpSpPr>
        <p:sp>
          <p:nvSpPr>
            <p:cNvPr id="34" name="Rectangle 33"/>
            <p:cNvSpPr/>
            <p:nvPr userDrawn="1"/>
          </p:nvSpPr>
          <p:spPr>
            <a:xfrm>
              <a:off x="3203371" y="-3516"/>
              <a:ext cx="5940629" cy="360000"/>
            </a:xfrm>
            <a:prstGeom prst="rect">
              <a:avLst/>
            </a:prstGeom>
            <a:gradFill flip="none" rotWithShape="1">
              <a:gsLst>
                <a:gs pos="0">
                  <a:srgbClr val="5ECCF3"/>
                </a:gs>
                <a:gs pos="100000">
                  <a:srgbClr val="4E67C8"/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r" defTabSz="914400" rtl="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i="0">
                  <a:solidFill>
                    <a:schemeClr val="bg1"/>
                  </a:solidFill>
                  <a:effectLst/>
                  <a:latin typeface="Economica" panose="02000506040000020004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Department of Computer Science and Automation</a:t>
              </a:r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-1" y="-3516"/>
              <a:ext cx="3556592" cy="3600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2849718" y="-3516"/>
              <a:ext cx="360000" cy="360000"/>
            </a:xfrm>
            <a:prstGeom prst="rect">
              <a:avLst/>
            </a:prstGeom>
            <a:solidFill>
              <a:srgbClr val="5ECCF3">
                <a:lumMod val="40000"/>
                <a:lumOff val="6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Rectangle 37"/>
            <p:cNvSpPr/>
            <p:nvPr userDrawn="1"/>
          </p:nvSpPr>
          <p:spPr>
            <a:xfrm>
              <a:off x="2496066" y="-3516"/>
              <a:ext cx="360000" cy="360000"/>
            </a:xfrm>
            <a:prstGeom prst="rect">
              <a:avLst/>
            </a:prstGeom>
            <a:solidFill>
              <a:srgbClr val="A7EA52">
                <a:lumMod val="40000"/>
                <a:lumOff val="6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2142413" y="-3516"/>
              <a:ext cx="360000" cy="360000"/>
            </a:xfrm>
            <a:prstGeom prst="rect">
              <a:avLst/>
            </a:prstGeom>
            <a:solidFill>
              <a:srgbClr val="5ECCF3">
                <a:lumMod val="40000"/>
                <a:lumOff val="6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Rectangle 39"/>
            <p:cNvSpPr/>
            <p:nvPr userDrawn="1"/>
          </p:nvSpPr>
          <p:spPr>
            <a:xfrm>
              <a:off x="1788760" y="-3516"/>
              <a:ext cx="360000" cy="360000"/>
            </a:xfrm>
            <a:prstGeom prst="rect">
              <a:avLst/>
            </a:prstGeom>
            <a:solidFill>
              <a:srgbClr val="5ECCF3">
                <a:lumMod val="60000"/>
                <a:lumOff val="4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745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1" name="Rectangle 40"/>
            <p:cNvSpPr/>
            <p:nvPr userDrawn="1"/>
          </p:nvSpPr>
          <p:spPr>
            <a:xfrm>
              <a:off x="1435107" y="-3516"/>
              <a:ext cx="360000" cy="360000"/>
            </a:xfrm>
            <a:prstGeom prst="rect">
              <a:avLst/>
            </a:prstGeom>
            <a:solidFill>
              <a:srgbClr val="B4DCFA">
                <a:lumMod val="9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745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2" name="Rectangle 41"/>
            <p:cNvSpPr/>
            <p:nvPr userDrawn="1"/>
          </p:nvSpPr>
          <p:spPr>
            <a:xfrm>
              <a:off x="1081454" y="-3516"/>
              <a:ext cx="360000" cy="360000"/>
            </a:xfrm>
            <a:prstGeom prst="rect">
              <a:avLst/>
            </a:prstGeom>
            <a:solidFill>
              <a:srgbClr val="5ECCF3">
                <a:lumMod val="40000"/>
                <a:lumOff val="6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745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4" name="Rectangle 43"/>
            <p:cNvSpPr/>
            <p:nvPr userDrawn="1"/>
          </p:nvSpPr>
          <p:spPr>
            <a:xfrm>
              <a:off x="374148" y="-3516"/>
              <a:ext cx="360000" cy="3600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745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AE4D4999-689B-474B-85DE-7EB5E181191A}"/>
              </a:ext>
            </a:extLst>
          </p:cNvPr>
          <p:cNvSpPr/>
          <p:nvPr userDrawn="1"/>
        </p:nvSpPr>
        <p:spPr>
          <a:xfrm>
            <a:off x="3192291" y="-5318"/>
            <a:ext cx="406829" cy="360000"/>
          </a:xfrm>
          <a:prstGeom prst="rect">
            <a:avLst/>
          </a:prstGeom>
          <a:solidFill>
            <a:srgbClr val="5DC8F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vo" panose="020000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63" name="Picture 62" descr="http://www.iisc.ernet.in/fa/images/IIsc_logo.jpg">
            <a:extLst>
              <a:ext uri="{FF2B5EF4-FFF2-40B4-BE49-F238E27FC236}">
                <a16:creationId xmlns:a16="http://schemas.microsoft.com/office/drawing/2014/main" id="{CBED1E0E-DE15-4544-870E-8E714E05FCB9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" y="-3516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A8C5633-FF39-471E-BCEB-1B4E553607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83" y="10377"/>
            <a:ext cx="605551" cy="360001"/>
          </a:xfrm>
          <a:prstGeom prst="rect">
            <a:avLst/>
          </a:prstGeom>
        </p:spPr>
      </p:pic>
      <p:pic>
        <p:nvPicPr>
          <p:cNvPr id="17" name="Picture 2" descr="Creative Commons License">
            <a:extLst>
              <a:ext uri="{FF2B5EF4-FFF2-40B4-BE49-F238E27FC236}">
                <a16:creationId xmlns:a16="http://schemas.microsoft.com/office/drawing/2014/main" id="{615E1711-9529-4A5F-A5B5-CA5DA23661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34" y="6265502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">
            <a:extLst>
              <a:ext uri="{FF2B5EF4-FFF2-40B4-BE49-F238E27FC236}">
                <a16:creationId xmlns:a16="http://schemas.microsoft.com/office/drawing/2014/main" id="{7493FBFD-41BF-46E4-B366-4D01110AA60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35107" y="6116639"/>
            <a:ext cx="562718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200" b="0" i="1" u="none" strike="noStrike" cap="none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+mn-lt"/>
              </a:rPr>
              <a:t>Slide Template Source: ©Department of Computational and Data Science, IISc, 2016</a:t>
            </a:r>
            <a:br>
              <a:rPr kumimoji="0" lang="en-US" sz="1200" b="0" i="1" u="none" strike="noStrike" cap="none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+mn-lt"/>
              </a:rPr>
            </a:br>
            <a:r>
              <a:rPr lang="en-IN" sz="1200" i="1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</a:rPr>
              <a:t>This work is licensed under a </a:t>
            </a:r>
            <a:r>
              <a:rPr lang="en-IN" sz="1200" i="1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hlinkClick r:id="rId7"/>
              </a:rPr>
              <a:t>Creative Commons Attribution 4.0 International License</a:t>
            </a:r>
            <a:r>
              <a:rPr kumimoji="0" lang="en-US" sz="1200" b="0" i="1" u="none" strike="noStrike" cap="none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+mn-lt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IN" sz="1200" b="0" i="1" u="none" strike="noStrike" cap="none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+mn-lt"/>
              </a:rPr>
              <a:t>Copyright for external content used with attribution is retained by their original authors</a:t>
            </a:r>
            <a:endParaRPr kumimoji="0" lang="en-US" sz="1200" b="0" i="1" u="none" strike="noStrike" cap="none" normalizeH="0" baseline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65460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0815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530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10308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</a:defRPr>
            </a:lvl1pPr>
          </a:lstStyle>
          <a:p>
            <a:fld id="{D8386ECE-7B38-4FA0-871D-C7425BF9B05B}" type="datetime1">
              <a:rPr lang="en-US" smtClean="0"/>
              <a:t>7/2/2020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28800" y="6356351"/>
            <a:ext cx="558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11532" y="6356351"/>
            <a:ext cx="9038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</a:defRPr>
            </a:lvl1pPr>
          </a:lstStyle>
          <a:p>
            <a:fld id="{9EFCAA85-8796-4B17-9CA3-4CB18724EF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071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67" r:id="rId5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/>
          </a:solidFill>
          <a:latin typeface="Arvo" panose="020000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Char char="‣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Courier New" panose="02070309020205020404" pitchFamily="49" charset="0"/>
        <a:buChar char="o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–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91698"/>
            <a:ext cx="9143999" cy="2387600"/>
          </a:xfrm>
        </p:spPr>
        <p:txBody>
          <a:bodyPr>
            <a:normAutofit/>
          </a:bodyPr>
          <a:lstStyle/>
          <a:p>
            <a:r>
              <a:rPr lang="en-US" sz="4400"/>
              <a:t>Robust Contour Discovery</a:t>
            </a:r>
            <a:br>
              <a:rPr lang="en-US" sz="4400"/>
            </a:br>
            <a:r>
              <a:rPr lang="en-US" sz="4400"/>
              <a:t>for</a:t>
            </a:r>
            <a:br>
              <a:rPr lang="en-US" sz="4400"/>
            </a:br>
            <a:r>
              <a:rPr lang="en-US" sz="4400"/>
              <a:t>Plan Bouquets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sz="2800"/>
          </a:p>
          <a:p>
            <a:r>
              <a:rPr lang="en-US" sz="2800"/>
              <a:t>Achint Chaudhary</a:t>
            </a:r>
          </a:p>
          <a:p>
            <a:r>
              <a:rPr lang="en-US" sz="2800" err="1">
                <a:latin typeface="Economica"/>
              </a:rPr>
              <a:t>M.Tech</a:t>
            </a:r>
            <a:r>
              <a:rPr lang="en-US" sz="2800">
                <a:latin typeface="Economica"/>
              </a:rPr>
              <a:t>.</a:t>
            </a:r>
            <a:endParaRPr lang="en-US" sz="2800"/>
          </a:p>
          <a:p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846625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D4A6C-15BB-4BB7-AB9A-CCB3E4BD5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vo"/>
              </a:rPr>
              <a:t>NEXUS 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FB157-E8BD-441A-AECF-D653991CF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92FD8-93BC-4585-B1A3-D4C288967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7/2/2020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042583-0E46-4007-9D71-677A81CA5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77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E70A-A520-4BF2-BC60-4E984D8B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vo"/>
              </a:rPr>
              <a:t>Issues in compilation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CCE3B-969C-4F11-A225-0BCC970DA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939446" cy="45307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Hello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07648-43BF-4442-9946-AEC3019A9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7/2/2020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09CEB-6172-4059-91E6-ACA47FBD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4CDCA3-87BB-4584-AC58-36FB6CED8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679" y="1821019"/>
            <a:ext cx="3481535" cy="341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3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E70A-A520-4BF2-BC60-4E984D8B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vo"/>
              </a:rPr>
              <a:t>NEXUS Cost Deviation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CCE3B-969C-4F11-A225-0BCC970DA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939446" cy="45307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NEXUS uses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07648-43BF-4442-9946-AEC3019A9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7/2/2020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09CEB-6172-4059-91E6-ACA47FBD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CCBC22-D547-4A58-B5B5-67CD36BD6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680" y="1725186"/>
            <a:ext cx="3481535" cy="343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176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E70A-A520-4BF2-BC60-4E984D8B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vo"/>
              </a:rPr>
              <a:t>Scope &amp; Idea for </a:t>
            </a:r>
            <a:r>
              <a:rPr lang="en-US" dirty="0" err="1">
                <a:latin typeface="Arvo"/>
              </a:rPr>
              <a:t>AdaNEXUS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CCE3B-969C-4F11-A225-0BCC970DA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939446" cy="45307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Hello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07648-43BF-4442-9946-AEC3019A9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7/2/2020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09CEB-6172-4059-91E6-ACA47FBD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C0EF775-D675-40CA-8136-2F96902B5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680" y="1732878"/>
            <a:ext cx="3481535" cy="346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62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E70A-A520-4BF2-BC60-4E984D8B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vo"/>
              </a:rPr>
              <a:t>Experiments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CCE3B-969C-4F11-A225-0BCC970DA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07648-43BF-4442-9946-AEC3019A9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7/2/2020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09CEB-6172-4059-91E6-ACA47FBD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57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D4A76-ED1D-40A2-9F9C-24AB47A89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vo"/>
              </a:rPr>
              <a:t>Thank You!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81579-AC47-437D-AD6E-9536BDA6A2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307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63DE-8E93-4F50-AFF0-884042867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51597"/>
            <a:ext cx="7886700" cy="1325563"/>
          </a:xfrm>
        </p:spPr>
        <p:txBody>
          <a:bodyPr/>
          <a:lstStyle/>
          <a:p>
            <a:r>
              <a:rPr lang="en-US" dirty="0">
                <a:latin typeface="Arvo"/>
              </a:rPr>
              <a:t>Outline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E4E874-4FC4-455A-ADBA-240D756118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1855" y="1925016"/>
                <a:ext cx="7489135" cy="453072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 dirty="0">
                    <a:cs typeface="Calibri"/>
                  </a:rPr>
                  <a:t>Assumptions</a:t>
                </a:r>
                <a:endParaRPr lang="en-US" dirty="0"/>
              </a:p>
              <a:p>
                <a:r>
                  <a:rPr lang="en-US" dirty="0">
                    <a:cs typeface="Calibri"/>
                  </a:rPr>
                  <a:t>Performance Metrics</a:t>
                </a:r>
              </a:p>
              <a:p>
                <a:r>
                  <a:rPr lang="en-US" dirty="0">
                    <a:cs typeface="Calibri"/>
                  </a:rPr>
                  <a:t>Plan Bouquets</a:t>
                </a:r>
              </a:p>
              <a:p>
                <a:r>
                  <a:rPr lang="en-US" dirty="0">
                    <a:cs typeface="Calibri"/>
                  </a:rPr>
                  <a:t>Compilation</a:t>
                </a:r>
                <a:endParaRPr lang="en-US" dirty="0"/>
              </a:p>
              <a:p>
                <a:pPr lvl="1"/>
                <a:r>
                  <a:rPr lang="en-US" dirty="0">
                    <a:cs typeface="Calibri"/>
                  </a:rPr>
                  <a:t>Full space exploration and NEXUS</a:t>
                </a:r>
              </a:p>
              <a:p>
                <a:pPr lvl="1"/>
                <a:r>
                  <a:rPr lang="en-US" dirty="0">
                    <a:cs typeface="Calibri"/>
                  </a:rPr>
                  <a:t>Understanding NEXUS</a:t>
                </a:r>
              </a:p>
              <a:p>
                <a:r>
                  <a:rPr lang="en-US" dirty="0">
                    <a:cs typeface="Calibri"/>
                  </a:rPr>
                  <a:t>Issues in compilation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𝑀𝑆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>
                    <a:cs typeface="Calibri"/>
                  </a:rPr>
                  <a:t> on cost deviation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E4E874-4FC4-455A-ADBA-240D756118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1855" y="1925016"/>
                <a:ext cx="7489135" cy="4530726"/>
              </a:xfrm>
              <a:blipFill>
                <a:blip r:embed="rId2"/>
                <a:stretch>
                  <a:fillRect l="-1466" t="-22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EFD35-8A00-4520-8C27-1ABA3EBAF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7/2/2020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9F94F6-6236-40A1-A884-075567C32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731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63DE-8E93-4F50-AFF0-884042867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vo"/>
              </a:rPr>
              <a:t>Assumptions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4E874-4FC4-455A-ADBA-240D75611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Plan Cost Monotonicity (PCM)</a:t>
            </a:r>
          </a:p>
          <a:p>
            <a:r>
              <a:rPr lang="en-US">
                <a:cs typeface="Calibri"/>
              </a:rPr>
              <a:t>Axis Parallel Concave (APC)</a:t>
            </a:r>
          </a:p>
          <a:p>
            <a:r>
              <a:rPr lang="en-US">
                <a:cs typeface="Calibri"/>
              </a:rPr>
              <a:t>Perfect Cost Model of Optimizer</a:t>
            </a:r>
          </a:p>
          <a:p>
            <a:r>
              <a:rPr lang="en-US">
                <a:cs typeface="Calibri"/>
              </a:rPr>
              <a:t>Bounded Cost Growth (BCG)</a:t>
            </a:r>
          </a:p>
          <a:p>
            <a:r>
              <a:rPr lang="en-US">
                <a:cs typeface="Calibri"/>
              </a:rPr>
              <a:t>Piece-wise Axis Parallel Linear (APL)</a:t>
            </a:r>
          </a:p>
          <a:p>
            <a:r>
              <a:rPr lang="en-US">
                <a:ea typeface="+mn-lt"/>
                <a:cs typeface="+mn-lt"/>
              </a:rPr>
              <a:t>Selectivity Independence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EFD35-8A00-4520-8C27-1ABA3EBAF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7/2/2020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9F94F6-6236-40A1-A884-075567C32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30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63DE-8E93-4F50-AFF0-884042867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vo"/>
              </a:rPr>
              <a:t>Linearity &amp; BCG of OCS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6F6ADEF-D173-468F-AB27-8F9DF496A5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452" y="1637189"/>
            <a:ext cx="3732340" cy="302797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EFD35-8A00-4520-8C27-1ABA3EBAF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7/2/2020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9F94F6-6236-40A1-A884-075567C32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6F7F15-77E8-4EE2-A068-9B7C9BF906F7}"/>
              </a:ext>
            </a:extLst>
          </p:cNvPr>
          <p:cNvSpPr txBox="1"/>
          <p:nvPr/>
        </p:nvSpPr>
        <p:spPr>
          <a:xfrm>
            <a:off x="619490" y="5576572"/>
            <a:ext cx="78991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cs typeface="Calibri"/>
              </a:rPr>
              <a:t>Note:</a:t>
            </a:r>
            <a:r>
              <a:rPr lang="en-US">
                <a:cs typeface="Calibri"/>
              </a:rPr>
              <a:t> APL and BCG behavior of Plan Cost Functions implies similar behavior of OCS</a:t>
            </a:r>
          </a:p>
        </p:txBody>
      </p:sp>
      <p:pic>
        <p:nvPicPr>
          <p:cNvPr id="8" name="Picture 8" descr="A drawing of a face&#10;&#10;Description automatically generated">
            <a:extLst>
              <a:ext uri="{FF2B5EF4-FFF2-40B4-BE49-F238E27FC236}">
                <a16:creationId xmlns:a16="http://schemas.microsoft.com/office/drawing/2014/main" id="{90945CF6-706C-464B-87B1-6ED3EDF66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053" y="1632995"/>
            <a:ext cx="1550505" cy="297898"/>
          </a:xfrm>
          <a:prstGeom prst="rect">
            <a:avLst/>
          </a:prstGeom>
        </p:spPr>
      </p:pic>
      <p:pic>
        <p:nvPicPr>
          <p:cNvPr id="9" name="Picture 9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D9B9F997-01C8-4F19-8127-78C5B2D1A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4028" y="2192905"/>
            <a:ext cx="3339547" cy="356575"/>
          </a:xfrm>
          <a:prstGeom prst="rect">
            <a:avLst/>
          </a:prstGeom>
        </p:spPr>
      </p:pic>
      <p:pic>
        <p:nvPicPr>
          <p:cNvPr id="10" name="Picture 10" descr="A drawing of a face&#10;&#10;Description automatically generated">
            <a:extLst>
              <a:ext uri="{FF2B5EF4-FFF2-40B4-BE49-F238E27FC236}">
                <a16:creationId xmlns:a16="http://schemas.microsoft.com/office/drawing/2014/main" id="{8F19D639-A775-41F4-A739-47CA33DF49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4028" y="2874480"/>
            <a:ext cx="2743200" cy="342306"/>
          </a:xfrm>
          <a:prstGeom prst="rect">
            <a:avLst/>
          </a:prstGeom>
        </p:spPr>
      </p:pic>
      <p:pic>
        <p:nvPicPr>
          <p:cNvPr id="11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F6597B18-445F-4250-8A58-E57DDE78D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4028" y="4168225"/>
            <a:ext cx="1223935" cy="3247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D2CB709-B903-402D-89D2-E68DD8E4749C}"/>
              </a:ext>
            </a:extLst>
          </p:cNvPr>
          <p:cNvSpPr txBox="1"/>
          <p:nvPr/>
        </p:nvSpPr>
        <p:spPr>
          <a:xfrm>
            <a:off x="804073" y="4951826"/>
            <a:ext cx="33697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(a) Exemplar piecewise linear OCS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F4FAD1-52F5-4182-A734-863667F0222A}"/>
              </a:ext>
            </a:extLst>
          </p:cNvPr>
          <p:cNvSpPr txBox="1"/>
          <p:nvPr/>
        </p:nvSpPr>
        <p:spPr>
          <a:xfrm>
            <a:off x="4861654" y="352697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Common observation 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76AB25-315A-42BB-BB80-691AED4212B7}"/>
              </a:ext>
            </a:extLst>
          </p:cNvPr>
          <p:cNvSpPr txBox="1"/>
          <p:nvPr/>
        </p:nvSpPr>
        <p:spPr>
          <a:xfrm>
            <a:off x="5262482" y="4951825"/>
            <a:ext cx="31851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(b) Definition of BCG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141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E6B26-DA74-4D84-A67E-B777ED82B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vo"/>
              </a:rPr>
              <a:t>Performance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56A91-0E32-4114-B92C-E2E7BDFDD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Suboptimality</a:t>
            </a: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Worst Suboptimality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Maximum Suboptimality (MSO)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0ACA3-8B35-47D7-82AA-30B9E7AFB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7/2/2020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507AE1-3B2F-4D79-B1A7-9D68055B9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6" descr="A drawing of a face&#10;&#10;Description automatically generated">
            <a:extLst>
              <a:ext uri="{FF2B5EF4-FFF2-40B4-BE49-F238E27FC236}">
                <a16:creationId xmlns:a16="http://schemas.microsoft.com/office/drawing/2014/main" id="{E31DF77B-F8B5-4A01-AEA4-B5953116D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940" y="5539225"/>
            <a:ext cx="2970380" cy="635525"/>
          </a:xfrm>
          <a:prstGeom prst="rect">
            <a:avLst/>
          </a:prstGeom>
        </p:spPr>
      </p:pic>
      <p:pic>
        <p:nvPicPr>
          <p:cNvPr id="7" name="Picture 7" descr="A drawing of a face&#10;&#10;Description automatically generated">
            <a:extLst>
              <a:ext uri="{FF2B5EF4-FFF2-40B4-BE49-F238E27FC236}">
                <a16:creationId xmlns:a16="http://schemas.microsoft.com/office/drawing/2014/main" id="{11C0881B-9A37-42D0-BFCA-EB684EE88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194" y="5536080"/>
            <a:ext cx="2785796" cy="641815"/>
          </a:xfrm>
          <a:prstGeom prst="rect">
            <a:avLst/>
          </a:prstGeom>
        </p:spPr>
      </p:pic>
      <p:pic>
        <p:nvPicPr>
          <p:cNvPr id="8" name="Picture 8" descr="A drawing of a face&#10;&#10;Description automatically generated">
            <a:extLst>
              <a:ext uri="{FF2B5EF4-FFF2-40B4-BE49-F238E27FC236}">
                <a16:creationId xmlns:a16="http://schemas.microsoft.com/office/drawing/2014/main" id="{E5E9C823-CF64-4DDB-B510-A01FE4A70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5941" y="4031959"/>
            <a:ext cx="3808106" cy="739310"/>
          </a:xfrm>
          <a:prstGeom prst="rect">
            <a:avLst/>
          </a:prstGeom>
        </p:spPr>
      </p:pic>
      <p:pic>
        <p:nvPicPr>
          <p:cNvPr id="9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31BEF308-0B63-47BA-BEAA-CF8899FE0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5940" y="2266008"/>
            <a:ext cx="3012977" cy="1005501"/>
          </a:xfrm>
          <a:prstGeom prst="rect">
            <a:avLst/>
          </a:prstGeom>
        </p:spPr>
      </p:pic>
      <p:pic>
        <p:nvPicPr>
          <p:cNvPr id="10" name="Picture 10" descr="A drawing of a person&#10;&#10;Description automatically generated">
            <a:extLst>
              <a:ext uri="{FF2B5EF4-FFF2-40B4-BE49-F238E27FC236}">
                <a16:creationId xmlns:a16="http://schemas.microsoft.com/office/drawing/2014/main" id="{0E6E5E5C-E386-4E21-8B08-A8001CA5B9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3194" y="2373613"/>
            <a:ext cx="2743200" cy="98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131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9F92A-51CC-4AF1-A722-C2F2FAF83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vo"/>
              </a:rPr>
              <a:t>Plan Bouquets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77730-B626-49C1-A7FE-E07301EFC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0E367-22D5-4A17-9822-897D86CCE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7/2/2020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9ABBC6-8BD0-41CA-A7C8-EE16DB985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117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2563DE-8E93-4F50-AFF0-884042867D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>
                    <a:latin typeface="Arvo"/>
                  </a:rPr>
                  <a:t> on Cost Deviation</a:t>
                </a:r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2563DE-8E93-4F50-AFF0-884042867D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D3066A-8D68-4643-98D5-A84FF736F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5364" y="1499053"/>
            <a:ext cx="6933271" cy="453072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EFD35-8A00-4520-8C27-1ABA3EBAF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7/2/2020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9F94F6-6236-40A1-A884-075567C32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17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EFD35-8A00-4520-8C27-1ABA3EBAF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7/2/2020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9F94F6-6236-40A1-A884-075567C32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8</a:t>
            </a:fld>
            <a:endParaRPr lang="en-US"/>
          </a:p>
        </p:txBody>
      </p:sp>
      <p:pic>
        <p:nvPicPr>
          <p:cNvPr id="12" name="Picture 12" descr="A picture containing bird&#10;&#10;Description automatically generated">
            <a:extLst>
              <a:ext uri="{FF2B5EF4-FFF2-40B4-BE49-F238E27FC236}">
                <a16:creationId xmlns:a16="http://schemas.microsoft.com/office/drawing/2014/main" id="{82B3C840-EFCD-43A8-8D4D-0B0BC2DE8A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8363" y="1158283"/>
            <a:ext cx="5622976" cy="3749795"/>
          </a:xfrm>
        </p:spPr>
      </p:pic>
    </p:spTree>
    <p:extLst>
      <p:ext uri="{BB962C8B-B14F-4D97-AF65-F5344CB8AC3E}">
        <p14:creationId xmlns:p14="http://schemas.microsoft.com/office/powerpoint/2010/main" val="366044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E70A-A520-4BF2-BC60-4E984D8B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vo"/>
              </a:rPr>
              <a:t>Bouquets Compilation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CCE3B-969C-4F11-A225-0BCC970DA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Full Space Exploration</a:t>
            </a:r>
          </a:p>
          <a:p>
            <a:r>
              <a:rPr lang="en-US" dirty="0">
                <a:cs typeface="Calibri"/>
              </a:rPr>
              <a:t>NEXUS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07648-43BF-4442-9946-AEC3019A9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7/2/2020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09CEB-6172-4059-91E6-ACA47FBD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177017"/>
      </p:ext>
    </p:extLst>
  </p:cSld>
  <p:clrMapOvr>
    <a:masterClrMapping/>
  </p:clrMapOvr>
</p:sld>
</file>

<file path=ppt/theme/theme1.xml><?xml version="1.0" encoding="utf-8"?>
<a:theme xmlns:a="http://schemas.openxmlformats.org/drawingml/2006/main" name="IISc-SERC-v2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DS">
      <a:majorFont>
        <a:latin typeface="Arvo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ISc-CDS-v2.potx" id="{59A8C1D1-1A3E-41D4-A4E0-35B357317F1F}" vid="{EC92949F-16A2-4175-BD07-89C1A408452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IISc-CDS-v2 - Copy</Template>
  <TotalTime>13</TotalTime>
  <Words>168</Words>
  <Application>Microsoft Office PowerPoint</Application>
  <PresentationFormat>On-screen Show (4:3)</PresentationFormat>
  <Paragraphs>73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Economica</vt:lpstr>
      <vt:lpstr>Courier New</vt:lpstr>
      <vt:lpstr>Arial</vt:lpstr>
      <vt:lpstr>Calibri</vt:lpstr>
      <vt:lpstr>Cambria Math</vt:lpstr>
      <vt:lpstr>Arvo</vt:lpstr>
      <vt:lpstr>Wingdings</vt:lpstr>
      <vt:lpstr>IISc-SERC-v2</vt:lpstr>
      <vt:lpstr>Robust Contour Discovery for Plan Bouquets</vt:lpstr>
      <vt:lpstr>Outline</vt:lpstr>
      <vt:lpstr>Assumptions</vt:lpstr>
      <vt:lpstr>Linearity &amp; BCG of OCS</vt:lpstr>
      <vt:lpstr>Performance Metrics</vt:lpstr>
      <vt:lpstr>Plan Bouquets</vt:lpstr>
      <vt:lpstr>MSO_g on Cost Deviation</vt:lpstr>
      <vt:lpstr>PowerPoint Presentation</vt:lpstr>
      <vt:lpstr>Bouquets Compilation</vt:lpstr>
      <vt:lpstr>NEXUS Algorithm</vt:lpstr>
      <vt:lpstr>Issues in compilation</vt:lpstr>
      <vt:lpstr>NEXUS Cost Deviation</vt:lpstr>
      <vt:lpstr>Scope &amp; Idea for AdaNEXUS</vt:lpstr>
      <vt:lpstr>Experiments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Udit Chaudhary</dc:creator>
  <cp:lastModifiedBy>Udit Chaudhary</cp:lastModifiedBy>
  <cp:revision>259</cp:revision>
  <dcterms:created xsi:type="dcterms:W3CDTF">2020-07-01T06:50:22Z</dcterms:created>
  <dcterms:modified xsi:type="dcterms:W3CDTF">2020-07-02T15:20:53Z</dcterms:modified>
</cp:coreProperties>
</file>